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0DCE90-8B23-43DD-9B8F-B7F0BAC09195}" v="10" dt="2025-04-11T10:44:37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502F80-B0CE-417F-BA48-E9A92FD9F9F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A85691-5030-430E-97AA-AD6D5461A27E}">
      <dgm:prSet/>
      <dgm:spPr/>
      <dgm:t>
        <a:bodyPr/>
        <a:lstStyle/>
        <a:p>
          <a:r>
            <a:rPr lang="en-US"/>
            <a:t>Exploratory Data Analysis (EDA) helps to summarize key characteristics of data.</a:t>
          </a:r>
        </a:p>
      </dgm:t>
    </dgm:pt>
    <dgm:pt modelId="{D7177379-E86E-48E5-8A77-FDFC36BCD55A}" type="parTrans" cxnId="{1743FDCB-08B9-41B3-869F-BDD68FEEB22F}">
      <dgm:prSet/>
      <dgm:spPr/>
      <dgm:t>
        <a:bodyPr/>
        <a:lstStyle/>
        <a:p>
          <a:endParaRPr lang="en-US"/>
        </a:p>
      </dgm:t>
    </dgm:pt>
    <dgm:pt modelId="{1FFD55D9-EEDE-4AEA-9460-C0469E7F1DF2}" type="sibTrans" cxnId="{1743FDCB-08B9-41B3-869F-BDD68FEEB22F}">
      <dgm:prSet/>
      <dgm:spPr/>
      <dgm:t>
        <a:bodyPr/>
        <a:lstStyle/>
        <a:p>
          <a:endParaRPr lang="en-US"/>
        </a:p>
      </dgm:t>
    </dgm:pt>
    <dgm:pt modelId="{5D37ABBB-FA33-4677-B0B0-DF6F513267D8}">
      <dgm:prSet/>
      <dgm:spPr/>
      <dgm:t>
        <a:bodyPr/>
        <a:lstStyle/>
        <a:p>
          <a:r>
            <a:rPr lang="en-US"/>
            <a:t>It reveals relationships, trends, and anomalies using visual and statistical methods.</a:t>
          </a:r>
        </a:p>
      </dgm:t>
    </dgm:pt>
    <dgm:pt modelId="{3EA69AA2-3040-492A-A852-D6392B85472A}" type="parTrans" cxnId="{3D30A934-6CFC-410A-8079-60793E65B8F8}">
      <dgm:prSet/>
      <dgm:spPr/>
      <dgm:t>
        <a:bodyPr/>
        <a:lstStyle/>
        <a:p>
          <a:endParaRPr lang="en-US"/>
        </a:p>
      </dgm:t>
    </dgm:pt>
    <dgm:pt modelId="{55E477DF-C172-4E59-8F66-A076003065D4}" type="sibTrans" cxnId="{3D30A934-6CFC-410A-8079-60793E65B8F8}">
      <dgm:prSet/>
      <dgm:spPr/>
      <dgm:t>
        <a:bodyPr/>
        <a:lstStyle/>
        <a:p>
          <a:endParaRPr lang="en-US"/>
        </a:p>
      </dgm:t>
    </dgm:pt>
    <dgm:pt modelId="{9EFCA6EE-5B3D-473D-A379-E4992BB28A2A}">
      <dgm:prSet/>
      <dgm:spPr/>
      <dgm:t>
        <a:bodyPr/>
        <a:lstStyle/>
        <a:p>
          <a:r>
            <a:rPr lang="en-US"/>
            <a:t>Techniques used include histograms, box plots, scatter plots, and descriptive stats.</a:t>
          </a:r>
        </a:p>
      </dgm:t>
    </dgm:pt>
    <dgm:pt modelId="{3915F655-EF03-441D-9207-BB16569C0148}" type="parTrans" cxnId="{6E6F37A0-0ECB-49A3-BC5B-D06C1728AFA5}">
      <dgm:prSet/>
      <dgm:spPr/>
      <dgm:t>
        <a:bodyPr/>
        <a:lstStyle/>
        <a:p>
          <a:endParaRPr lang="en-US"/>
        </a:p>
      </dgm:t>
    </dgm:pt>
    <dgm:pt modelId="{559306A2-07E9-456B-94E4-BCD6762CAEE4}" type="sibTrans" cxnId="{6E6F37A0-0ECB-49A3-BC5B-D06C1728AFA5}">
      <dgm:prSet/>
      <dgm:spPr/>
      <dgm:t>
        <a:bodyPr/>
        <a:lstStyle/>
        <a:p>
          <a:endParaRPr lang="en-US"/>
        </a:p>
      </dgm:t>
    </dgm:pt>
    <dgm:pt modelId="{08C54324-C691-4105-9E6D-DA5EBFC1ED9D}">
      <dgm:prSet/>
      <dgm:spPr/>
      <dgm:t>
        <a:bodyPr/>
        <a:lstStyle/>
        <a:p>
          <a:r>
            <a:rPr lang="en-US"/>
            <a:t>EDA is the foundation of any data-driven decision-making process.</a:t>
          </a:r>
        </a:p>
      </dgm:t>
    </dgm:pt>
    <dgm:pt modelId="{598D1EAF-C5C9-41B5-B5B3-3B20B3B45A15}" type="parTrans" cxnId="{67BDA9C2-FA9F-4D2E-8BEB-7579409A0C5D}">
      <dgm:prSet/>
      <dgm:spPr/>
      <dgm:t>
        <a:bodyPr/>
        <a:lstStyle/>
        <a:p>
          <a:endParaRPr lang="en-US"/>
        </a:p>
      </dgm:t>
    </dgm:pt>
    <dgm:pt modelId="{2EE8D561-D1D5-4A78-BC13-2B91380B5CA0}" type="sibTrans" cxnId="{67BDA9C2-FA9F-4D2E-8BEB-7579409A0C5D}">
      <dgm:prSet/>
      <dgm:spPr/>
      <dgm:t>
        <a:bodyPr/>
        <a:lstStyle/>
        <a:p>
          <a:endParaRPr lang="en-US"/>
        </a:p>
      </dgm:t>
    </dgm:pt>
    <dgm:pt modelId="{272A9FBF-28BB-4AAB-BD59-5BBEDC2FF8A9}" type="pres">
      <dgm:prSet presAssocID="{9B502F80-B0CE-417F-BA48-E9A92FD9F9F6}" presName="linear" presStyleCnt="0">
        <dgm:presLayoutVars>
          <dgm:animLvl val="lvl"/>
          <dgm:resizeHandles val="exact"/>
        </dgm:presLayoutVars>
      </dgm:prSet>
      <dgm:spPr/>
    </dgm:pt>
    <dgm:pt modelId="{C10EBFB9-6E3E-4705-A9C8-61748CFDEFF6}" type="pres">
      <dgm:prSet presAssocID="{FBA85691-5030-430E-97AA-AD6D5461A27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116625-203C-4D84-9A1E-3B894D50E784}" type="pres">
      <dgm:prSet presAssocID="{1FFD55D9-EEDE-4AEA-9460-C0469E7F1DF2}" presName="spacer" presStyleCnt="0"/>
      <dgm:spPr/>
    </dgm:pt>
    <dgm:pt modelId="{AF82D839-7EAA-4954-86B9-29E134054C2D}" type="pres">
      <dgm:prSet presAssocID="{5D37ABBB-FA33-4677-B0B0-DF6F513267D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AF4A62C-4D39-4E40-84E9-824FA89BA2CB}" type="pres">
      <dgm:prSet presAssocID="{55E477DF-C172-4E59-8F66-A076003065D4}" presName="spacer" presStyleCnt="0"/>
      <dgm:spPr/>
    </dgm:pt>
    <dgm:pt modelId="{ECE3D22B-C458-4664-B42D-32247F185FC6}" type="pres">
      <dgm:prSet presAssocID="{9EFCA6EE-5B3D-473D-A379-E4992BB28A2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000CEF3-EC89-478E-B96D-9F416C5BA33E}" type="pres">
      <dgm:prSet presAssocID="{559306A2-07E9-456B-94E4-BCD6762CAEE4}" presName="spacer" presStyleCnt="0"/>
      <dgm:spPr/>
    </dgm:pt>
    <dgm:pt modelId="{1E8A5FCE-4041-4A74-93D0-4ED7D26FB2E0}" type="pres">
      <dgm:prSet presAssocID="{08C54324-C691-4105-9E6D-DA5EBFC1ED9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F5F01B-BC12-4019-B6D1-1982834F1CF6}" type="presOf" srcId="{08C54324-C691-4105-9E6D-DA5EBFC1ED9D}" destId="{1E8A5FCE-4041-4A74-93D0-4ED7D26FB2E0}" srcOrd="0" destOrd="0" presId="urn:microsoft.com/office/officeart/2005/8/layout/vList2"/>
    <dgm:cxn modelId="{1BBECA1F-4CB1-47A5-A541-E3ACBB1DFCFA}" type="presOf" srcId="{9B502F80-B0CE-417F-BA48-E9A92FD9F9F6}" destId="{272A9FBF-28BB-4AAB-BD59-5BBEDC2FF8A9}" srcOrd="0" destOrd="0" presId="urn:microsoft.com/office/officeart/2005/8/layout/vList2"/>
    <dgm:cxn modelId="{3D30A934-6CFC-410A-8079-60793E65B8F8}" srcId="{9B502F80-B0CE-417F-BA48-E9A92FD9F9F6}" destId="{5D37ABBB-FA33-4677-B0B0-DF6F513267D8}" srcOrd="1" destOrd="0" parTransId="{3EA69AA2-3040-492A-A852-D6392B85472A}" sibTransId="{55E477DF-C172-4E59-8F66-A076003065D4}"/>
    <dgm:cxn modelId="{1AA3714B-21EC-4FF5-B815-39A433831DF7}" type="presOf" srcId="{5D37ABBB-FA33-4677-B0B0-DF6F513267D8}" destId="{AF82D839-7EAA-4954-86B9-29E134054C2D}" srcOrd="0" destOrd="0" presId="urn:microsoft.com/office/officeart/2005/8/layout/vList2"/>
    <dgm:cxn modelId="{DF29B257-9378-4A2D-A807-EF36D026C6ED}" type="presOf" srcId="{FBA85691-5030-430E-97AA-AD6D5461A27E}" destId="{C10EBFB9-6E3E-4705-A9C8-61748CFDEFF6}" srcOrd="0" destOrd="0" presId="urn:microsoft.com/office/officeart/2005/8/layout/vList2"/>
    <dgm:cxn modelId="{6E6F37A0-0ECB-49A3-BC5B-D06C1728AFA5}" srcId="{9B502F80-B0CE-417F-BA48-E9A92FD9F9F6}" destId="{9EFCA6EE-5B3D-473D-A379-E4992BB28A2A}" srcOrd="2" destOrd="0" parTransId="{3915F655-EF03-441D-9207-BB16569C0148}" sibTransId="{559306A2-07E9-456B-94E4-BCD6762CAEE4}"/>
    <dgm:cxn modelId="{67BDA9C2-FA9F-4D2E-8BEB-7579409A0C5D}" srcId="{9B502F80-B0CE-417F-BA48-E9A92FD9F9F6}" destId="{08C54324-C691-4105-9E6D-DA5EBFC1ED9D}" srcOrd="3" destOrd="0" parTransId="{598D1EAF-C5C9-41B5-B5B3-3B20B3B45A15}" sibTransId="{2EE8D561-D1D5-4A78-BC13-2B91380B5CA0}"/>
    <dgm:cxn modelId="{1743FDCB-08B9-41B3-869F-BDD68FEEB22F}" srcId="{9B502F80-B0CE-417F-BA48-E9A92FD9F9F6}" destId="{FBA85691-5030-430E-97AA-AD6D5461A27E}" srcOrd="0" destOrd="0" parTransId="{D7177379-E86E-48E5-8A77-FDFC36BCD55A}" sibTransId="{1FFD55D9-EEDE-4AEA-9460-C0469E7F1DF2}"/>
    <dgm:cxn modelId="{B7DAAADE-CBAD-4447-B8C8-D0D957F9F957}" type="presOf" srcId="{9EFCA6EE-5B3D-473D-A379-E4992BB28A2A}" destId="{ECE3D22B-C458-4664-B42D-32247F185FC6}" srcOrd="0" destOrd="0" presId="urn:microsoft.com/office/officeart/2005/8/layout/vList2"/>
    <dgm:cxn modelId="{D31F5BC6-E631-4719-844C-2E0E3A89603E}" type="presParOf" srcId="{272A9FBF-28BB-4AAB-BD59-5BBEDC2FF8A9}" destId="{C10EBFB9-6E3E-4705-A9C8-61748CFDEFF6}" srcOrd="0" destOrd="0" presId="urn:microsoft.com/office/officeart/2005/8/layout/vList2"/>
    <dgm:cxn modelId="{135042AC-AC83-44DA-A506-841C99440382}" type="presParOf" srcId="{272A9FBF-28BB-4AAB-BD59-5BBEDC2FF8A9}" destId="{AE116625-203C-4D84-9A1E-3B894D50E784}" srcOrd="1" destOrd="0" presId="urn:microsoft.com/office/officeart/2005/8/layout/vList2"/>
    <dgm:cxn modelId="{73694289-9902-4156-96AB-D70913D3DCB0}" type="presParOf" srcId="{272A9FBF-28BB-4AAB-BD59-5BBEDC2FF8A9}" destId="{AF82D839-7EAA-4954-86B9-29E134054C2D}" srcOrd="2" destOrd="0" presId="urn:microsoft.com/office/officeart/2005/8/layout/vList2"/>
    <dgm:cxn modelId="{CCF85ED8-5681-4624-AAB9-CCEB243BBC83}" type="presParOf" srcId="{272A9FBF-28BB-4AAB-BD59-5BBEDC2FF8A9}" destId="{3AF4A62C-4D39-4E40-84E9-824FA89BA2CB}" srcOrd="3" destOrd="0" presId="urn:microsoft.com/office/officeart/2005/8/layout/vList2"/>
    <dgm:cxn modelId="{1768067C-D01E-4B22-B188-B26D0C239463}" type="presParOf" srcId="{272A9FBF-28BB-4AAB-BD59-5BBEDC2FF8A9}" destId="{ECE3D22B-C458-4664-B42D-32247F185FC6}" srcOrd="4" destOrd="0" presId="urn:microsoft.com/office/officeart/2005/8/layout/vList2"/>
    <dgm:cxn modelId="{641F66EE-8104-49A2-B2C2-6311A44802B4}" type="presParOf" srcId="{272A9FBF-28BB-4AAB-BD59-5BBEDC2FF8A9}" destId="{0000CEF3-EC89-478E-B96D-9F416C5BA33E}" srcOrd="5" destOrd="0" presId="urn:microsoft.com/office/officeart/2005/8/layout/vList2"/>
    <dgm:cxn modelId="{61A260C8-5B29-43DB-9E72-0C8F1635A0DC}" type="presParOf" srcId="{272A9FBF-28BB-4AAB-BD59-5BBEDC2FF8A9}" destId="{1E8A5FCE-4041-4A74-93D0-4ED7D26FB2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293DFE-DD27-4A2D-B65E-20A559D6909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C5C28F-8D5F-418F-898A-279E73528D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Dataset sourced from a CSV file: 'Diwali Sales Data.csv'.</a:t>
          </a:r>
        </a:p>
      </dgm:t>
    </dgm:pt>
    <dgm:pt modelId="{818920DF-08BB-41CF-AFF4-0B45968E5286}" type="parTrans" cxnId="{2FBCA3B1-91E8-4C6E-B178-408EDAF307D6}">
      <dgm:prSet/>
      <dgm:spPr/>
      <dgm:t>
        <a:bodyPr/>
        <a:lstStyle/>
        <a:p>
          <a:endParaRPr lang="en-US"/>
        </a:p>
      </dgm:t>
    </dgm:pt>
    <dgm:pt modelId="{4F76663E-A1FB-4326-A47B-8CB3292BC2EF}" type="sibTrans" cxnId="{2FBCA3B1-91E8-4C6E-B178-408EDAF307D6}">
      <dgm:prSet/>
      <dgm:spPr/>
      <dgm:t>
        <a:bodyPr/>
        <a:lstStyle/>
        <a:p>
          <a:endParaRPr lang="en-US"/>
        </a:p>
      </dgm:t>
    </dgm:pt>
    <dgm:pt modelId="{4988CB72-BA11-47EA-A6D2-DBE424EFA8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Fields include Gender, Age, State, Orders, and Amount.</a:t>
          </a:r>
        </a:p>
      </dgm:t>
    </dgm:pt>
    <dgm:pt modelId="{229113BA-40DF-4905-B506-BBD421408930}" type="parTrans" cxnId="{0D48D8F5-A146-4D8B-B564-4CD931AF1BA5}">
      <dgm:prSet/>
      <dgm:spPr/>
      <dgm:t>
        <a:bodyPr/>
        <a:lstStyle/>
        <a:p>
          <a:endParaRPr lang="en-US"/>
        </a:p>
      </dgm:t>
    </dgm:pt>
    <dgm:pt modelId="{F03FEF25-EA37-4D19-A373-9F9CDDD71957}" type="sibTrans" cxnId="{0D48D8F5-A146-4D8B-B564-4CD931AF1BA5}">
      <dgm:prSet/>
      <dgm:spPr/>
      <dgm:t>
        <a:bodyPr/>
        <a:lstStyle/>
        <a:p>
          <a:endParaRPr lang="en-US"/>
        </a:p>
      </dgm:t>
    </dgm:pt>
    <dgm:pt modelId="{CFDB58E3-AE42-4322-AFB9-40B65DC746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was cleaned and processed using Python (Pandas, NumPy).</a:t>
          </a:r>
        </a:p>
      </dgm:t>
    </dgm:pt>
    <dgm:pt modelId="{182A4FF6-225F-4E7A-9575-ABBB65780CA7}" type="parTrans" cxnId="{904DD537-CFDA-4349-9371-0561E0180CC5}">
      <dgm:prSet/>
      <dgm:spPr/>
      <dgm:t>
        <a:bodyPr/>
        <a:lstStyle/>
        <a:p>
          <a:endParaRPr lang="en-US"/>
        </a:p>
      </dgm:t>
    </dgm:pt>
    <dgm:pt modelId="{9FDF63EB-2C39-46EB-9275-D5ACBBE1A3B9}" type="sibTrans" cxnId="{904DD537-CFDA-4349-9371-0561E0180CC5}">
      <dgm:prSet/>
      <dgm:spPr/>
      <dgm:t>
        <a:bodyPr/>
        <a:lstStyle/>
        <a:p>
          <a:endParaRPr lang="en-US"/>
        </a:p>
      </dgm:t>
    </dgm:pt>
    <dgm:pt modelId="{D6C2F89E-37D6-4000-A25D-39B68E1A4F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Encoding used: Latin1 to handle special characters in names and places.</a:t>
          </a:r>
        </a:p>
      </dgm:t>
    </dgm:pt>
    <dgm:pt modelId="{18DDDCC2-AD5D-4B64-98B1-06F9AB9B59C3}" type="parTrans" cxnId="{F67ECFDC-89F9-4FA0-A5E2-B6C9729EF7CE}">
      <dgm:prSet/>
      <dgm:spPr/>
      <dgm:t>
        <a:bodyPr/>
        <a:lstStyle/>
        <a:p>
          <a:endParaRPr lang="en-US"/>
        </a:p>
      </dgm:t>
    </dgm:pt>
    <dgm:pt modelId="{1C8F3020-F950-4D14-A4B8-16A2BDDE7F7D}" type="sibTrans" cxnId="{F67ECFDC-89F9-4FA0-A5E2-B6C9729EF7CE}">
      <dgm:prSet/>
      <dgm:spPr/>
      <dgm:t>
        <a:bodyPr/>
        <a:lstStyle/>
        <a:p>
          <a:endParaRPr lang="en-US"/>
        </a:p>
      </dgm:t>
    </dgm:pt>
    <dgm:pt modelId="{E729D50A-3994-469A-8F6C-1CC5DE1A8F67}" type="pres">
      <dgm:prSet presAssocID="{DC293DFE-DD27-4A2D-B65E-20A559D69094}" presName="root" presStyleCnt="0">
        <dgm:presLayoutVars>
          <dgm:dir/>
          <dgm:resizeHandles val="exact"/>
        </dgm:presLayoutVars>
      </dgm:prSet>
      <dgm:spPr/>
    </dgm:pt>
    <dgm:pt modelId="{4BD07BFF-0EBF-4356-822E-3A3362801AD2}" type="pres">
      <dgm:prSet presAssocID="{A5C5C28F-8D5F-418F-898A-279E73528DAD}" presName="compNode" presStyleCnt="0"/>
      <dgm:spPr/>
    </dgm:pt>
    <dgm:pt modelId="{42B3C53E-27E2-493F-8BB7-AA10448AD608}" type="pres">
      <dgm:prSet presAssocID="{A5C5C28F-8D5F-418F-898A-279E73528DAD}" presName="bgRect" presStyleLbl="bgShp" presStyleIdx="0" presStyleCnt="4" custLinFactNeighborX="-299" custLinFactNeighborY="-197"/>
      <dgm:spPr/>
    </dgm:pt>
    <dgm:pt modelId="{C21A8A77-F275-4519-AD56-47F5C7CEB0D9}" type="pres">
      <dgm:prSet presAssocID="{A5C5C28F-8D5F-418F-898A-279E73528D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B72F179-6C1B-466F-87C1-DA5E1BE0F1F1}" type="pres">
      <dgm:prSet presAssocID="{A5C5C28F-8D5F-418F-898A-279E73528DAD}" presName="spaceRect" presStyleCnt="0"/>
      <dgm:spPr/>
    </dgm:pt>
    <dgm:pt modelId="{C777CD8A-0033-4F89-B5B0-83C86781879E}" type="pres">
      <dgm:prSet presAssocID="{A5C5C28F-8D5F-418F-898A-279E73528DAD}" presName="parTx" presStyleLbl="revTx" presStyleIdx="0" presStyleCnt="4">
        <dgm:presLayoutVars>
          <dgm:chMax val="0"/>
          <dgm:chPref val="0"/>
        </dgm:presLayoutVars>
      </dgm:prSet>
      <dgm:spPr/>
    </dgm:pt>
    <dgm:pt modelId="{F1E4E355-3252-426A-A387-E2E949737087}" type="pres">
      <dgm:prSet presAssocID="{4F76663E-A1FB-4326-A47B-8CB3292BC2EF}" presName="sibTrans" presStyleCnt="0"/>
      <dgm:spPr/>
    </dgm:pt>
    <dgm:pt modelId="{E69511A6-EA73-42CA-946E-D4E6C71F35D5}" type="pres">
      <dgm:prSet presAssocID="{4988CB72-BA11-47EA-A6D2-DBE424EFA863}" presName="compNode" presStyleCnt="0"/>
      <dgm:spPr/>
    </dgm:pt>
    <dgm:pt modelId="{F09AD113-1016-4147-AD1A-DE13019EFB27}" type="pres">
      <dgm:prSet presAssocID="{4988CB72-BA11-47EA-A6D2-DBE424EFA863}" presName="bgRect" presStyleLbl="bgShp" presStyleIdx="1" presStyleCnt="4"/>
      <dgm:spPr/>
    </dgm:pt>
    <dgm:pt modelId="{768770CC-8F90-40CA-A909-054B34D80561}" type="pres">
      <dgm:prSet presAssocID="{4988CB72-BA11-47EA-A6D2-DBE424EFA8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0026206F-BCD1-4D10-90DE-F3674295DD29}" type="pres">
      <dgm:prSet presAssocID="{4988CB72-BA11-47EA-A6D2-DBE424EFA863}" presName="spaceRect" presStyleCnt="0"/>
      <dgm:spPr/>
    </dgm:pt>
    <dgm:pt modelId="{AA366F57-8608-4A4A-AC3A-C1F98D2CBC38}" type="pres">
      <dgm:prSet presAssocID="{4988CB72-BA11-47EA-A6D2-DBE424EFA863}" presName="parTx" presStyleLbl="revTx" presStyleIdx="1" presStyleCnt="4">
        <dgm:presLayoutVars>
          <dgm:chMax val="0"/>
          <dgm:chPref val="0"/>
        </dgm:presLayoutVars>
      </dgm:prSet>
      <dgm:spPr/>
    </dgm:pt>
    <dgm:pt modelId="{094EAB5E-7DF0-4C9B-BE8F-256163F7716C}" type="pres">
      <dgm:prSet presAssocID="{F03FEF25-EA37-4D19-A373-9F9CDDD71957}" presName="sibTrans" presStyleCnt="0"/>
      <dgm:spPr/>
    </dgm:pt>
    <dgm:pt modelId="{D75FD723-DBDC-436D-B1C9-555CC88FA0E9}" type="pres">
      <dgm:prSet presAssocID="{CFDB58E3-AE42-4322-AFB9-40B65DC746D3}" presName="compNode" presStyleCnt="0"/>
      <dgm:spPr/>
    </dgm:pt>
    <dgm:pt modelId="{67DCAD09-D142-4A55-9A79-F39DE81DC451}" type="pres">
      <dgm:prSet presAssocID="{CFDB58E3-AE42-4322-AFB9-40B65DC746D3}" presName="bgRect" presStyleLbl="bgShp" presStyleIdx="2" presStyleCnt="4"/>
      <dgm:spPr/>
    </dgm:pt>
    <dgm:pt modelId="{C186C73D-5B7D-4A16-9229-5E2D23BF4BFD}" type="pres">
      <dgm:prSet presAssocID="{CFDB58E3-AE42-4322-AFB9-40B65DC746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D7DFE9FE-17DD-4354-B973-594A9521D49B}" type="pres">
      <dgm:prSet presAssocID="{CFDB58E3-AE42-4322-AFB9-40B65DC746D3}" presName="spaceRect" presStyleCnt="0"/>
      <dgm:spPr/>
    </dgm:pt>
    <dgm:pt modelId="{38E20591-7F17-4672-BB92-91ABF29C7559}" type="pres">
      <dgm:prSet presAssocID="{CFDB58E3-AE42-4322-AFB9-40B65DC746D3}" presName="parTx" presStyleLbl="revTx" presStyleIdx="2" presStyleCnt="4">
        <dgm:presLayoutVars>
          <dgm:chMax val="0"/>
          <dgm:chPref val="0"/>
        </dgm:presLayoutVars>
      </dgm:prSet>
      <dgm:spPr/>
    </dgm:pt>
    <dgm:pt modelId="{7A1CF700-9E14-4E8F-8B97-B33C8EF9CD28}" type="pres">
      <dgm:prSet presAssocID="{9FDF63EB-2C39-46EB-9275-D5ACBBE1A3B9}" presName="sibTrans" presStyleCnt="0"/>
      <dgm:spPr/>
    </dgm:pt>
    <dgm:pt modelId="{C97C4E4A-4580-47B6-BD8A-2A055CF20317}" type="pres">
      <dgm:prSet presAssocID="{D6C2F89E-37D6-4000-A25D-39B68E1A4F42}" presName="compNode" presStyleCnt="0"/>
      <dgm:spPr/>
    </dgm:pt>
    <dgm:pt modelId="{28C574E5-9709-4124-A91B-B5F5A5BCF4E5}" type="pres">
      <dgm:prSet presAssocID="{D6C2F89E-37D6-4000-A25D-39B68E1A4F42}" presName="bgRect" presStyleLbl="bgShp" presStyleIdx="3" presStyleCnt="4"/>
      <dgm:spPr/>
    </dgm:pt>
    <dgm:pt modelId="{51E525FF-4D10-41CD-B06A-EBE99B4D5616}" type="pres">
      <dgm:prSet presAssocID="{D6C2F89E-37D6-4000-A25D-39B68E1A4F4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F16E98CD-E746-47A7-9BCB-3FC3621EDD17}" type="pres">
      <dgm:prSet presAssocID="{D6C2F89E-37D6-4000-A25D-39B68E1A4F42}" presName="spaceRect" presStyleCnt="0"/>
      <dgm:spPr/>
    </dgm:pt>
    <dgm:pt modelId="{88BD3D17-3528-4E68-AEBC-1DEE7FC27A02}" type="pres">
      <dgm:prSet presAssocID="{D6C2F89E-37D6-4000-A25D-39B68E1A4F4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5C87E13-6816-4EFF-A7E8-8DBD9F6D33B6}" type="presOf" srcId="{CFDB58E3-AE42-4322-AFB9-40B65DC746D3}" destId="{38E20591-7F17-4672-BB92-91ABF29C7559}" srcOrd="0" destOrd="0" presId="urn:microsoft.com/office/officeart/2018/2/layout/IconVerticalSolidList"/>
    <dgm:cxn modelId="{904DD537-CFDA-4349-9371-0561E0180CC5}" srcId="{DC293DFE-DD27-4A2D-B65E-20A559D69094}" destId="{CFDB58E3-AE42-4322-AFB9-40B65DC746D3}" srcOrd="2" destOrd="0" parTransId="{182A4FF6-225F-4E7A-9575-ABBB65780CA7}" sibTransId="{9FDF63EB-2C39-46EB-9275-D5ACBBE1A3B9}"/>
    <dgm:cxn modelId="{C702164A-89A7-44E6-83AF-0DB2C6C28715}" type="presOf" srcId="{D6C2F89E-37D6-4000-A25D-39B68E1A4F42}" destId="{88BD3D17-3528-4E68-AEBC-1DEE7FC27A02}" srcOrd="0" destOrd="0" presId="urn:microsoft.com/office/officeart/2018/2/layout/IconVerticalSolidList"/>
    <dgm:cxn modelId="{7B22B57C-DCA3-4285-9014-233905213FDF}" type="presOf" srcId="{4988CB72-BA11-47EA-A6D2-DBE424EFA863}" destId="{AA366F57-8608-4A4A-AC3A-C1F98D2CBC38}" srcOrd="0" destOrd="0" presId="urn:microsoft.com/office/officeart/2018/2/layout/IconVerticalSolidList"/>
    <dgm:cxn modelId="{2FBCA3B1-91E8-4C6E-B178-408EDAF307D6}" srcId="{DC293DFE-DD27-4A2D-B65E-20A559D69094}" destId="{A5C5C28F-8D5F-418F-898A-279E73528DAD}" srcOrd="0" destOrd="0" parTransId="{818920DF-08BB-41CF-AFF4-0B45968E5286}" sibTransId="{4F76663E-A1FB-4326-A47B-8CB3292BC2EF}"/>
    <dgm:cxn modelId="{F67ECFDC-89F9-4FA0-A5E2-B6C9729EF7CE}" srcId="{DC293DFE-DD27-4A2D-B65E-20A559D69094}" destId="{D6C2F89E-37D6-4000-A25D-39B68E1A4F42}" srcOrd="3" destOrd="0" parTransId="{18DDDCC2-AD5D-4B64-98B1-06F9AB9B59C3}" sibTransId="{1C8F3020-F950-4D14-A4B8-16A2BDDE7F7D}"/>
    <dgm:cxn modelId="{5BAF20E7-42F2-4CEF-B2D1-22C91E4C5EE5}" type="presOf" srcId="{A5C5C28F-8D5F-418F-898A-279E73528DAD}" destId="{C777CD8A-0033-4F89-B5B0-83C86781879E}" srcOrd="0" destOrd="0" presId="urn:microsoft.com/office/officeart/2018/2/layout/IconVerticalSolidList"/>
    <dgm:cxn modelId="{B7ACF6E7-DB35-4759-815C-6C98D2C18D07}" type="presOf" srcId="{DC293DFE-DD27-4A2D-B65E-20A559D69094}" destId="{E729D50A-3994-469A-8F6C-1CC5DE1A8F67}" srcOrd="0" destOrd="0" presId="urn:microsoft.com/office/officeart/2018/2/layout/IconVerticalSolidList"/>
    <dgm:cxn modelId="{0D48D8F5-A146-4D8B-B564-4CD931AF1BA5}" srcId="{DC293DFE-DD27-4A2D-B65E-20A559D69094}" destId="{4988CB72-BA11-47EA-A6D2-DBE424EFA863}" srcOrd="1" destOrd="0" parTransId="{229113BA-40DF-4905-B506-BBD421408930}" sibTransId="{F03FEF25-EA37-4D19-A373-9F9CDDD71957}"/>
    <dgm:cxn modelId="{99FED99D-74EC-4556-9A9C-B37011292D57}" type="presParOf" srcId="{E729D50A-3994-469A-8F6C-1CC5DE1A8F67}" destId="{4BD07BFF-0EBF-4356-822E-3A3362801AD2}" srcOrd="0" destOrd="0" presId="urn:microsoft.com/office/officeart/2018/2/layout/IconVerticalSolidList"/>
    <dgm:cxn modelId="{050764D4-7EAA-4C36-BFD6-87842F6A5315}" type="presParOf" srcId="{4BD07BFF-0EBF-4356-822E-3A3362801AD2}" destId="{42B3C53E-27E2-493F-8BB7-AA10448AD608}" srcOrd="0" destOrd="0" presId="urn:microsoft.com/office/officeart/2018/2/layout/IconVerticalSolidList"/>
    <dgm:cxn modelId="{6BC255B5-F0A2-446E-B1A7-1256E3BEB77E}" type="presParOf" srcId="{4BD07BFF-0EBF-4356-822E-3A3362801AD2}" destId="{C21A8A77-F275-4519-AD56-47F5C7CEB0D9}" srcOrd="1" destOrd="0" presId="urn:microsoft.com/office/officeart/2018/2/layout/IconVerticalSolidList"/>
    <dgm:cxn modelId="{2D777AD3-49E6-40D4-8544-B5FC96337E20}" type="presParOf" srcId="{4BD07BFF-0EBF-4356-822E-3A3362801AD2}" destId="{FB72F179-6C1B-466F-87C1-DA5E1BE0F1F1}" srcOrd="2" destOrd="0" presId="urn:microsoft.com/office/officeart/2018/2/layout/IconVerticalSolidList"/>
    <dgm:cxn modelId="{D3C5D292-58FA-45F5-B898-FFE6B8502D4D}" type="presParOf" srcId="{4BD07BFF-0EBF-4356-822E-3A3362801AD2}" destId="{C777CD8A-0033-4F89-B5B0-83C86781879E}" srcOrd="3" destOrd="0" presId="urn:microsoft.com/office/officeart/2018/2/layout/IconVerticalSolidList"/>
    <dgm:cxn modelId="{687DE7C8-5C09-4813-850C-A68955B58AEC}" type="presParOf" srcId="{E729D50A-3994-469A-8F6C-1CC5DE1A8F67}" destId="{F1E4E355-3252-426A-A387-E2E949737087}" srcOrd="1" destOrd="0" presId="urn:microsoft.com/office/officeart/2018/2/layout/IconVerticalSolidList"/>
    <dgm:cxn modelId="{8C199B45-901F-41BF-908D-E33A896ED0C0}" type="presParOf" srcId="{E729D50A-3994-469A-8F6C-1CC5DE1A8F67}" destId="{E69511A6-EA73-42CA-946E-D4E6C71F35D5}" srcOrd="2" destOrd="0" presId="urn:microsoft.com/office/officeart/2018/2/layout/IconVerticalSolidList"/>
    <dgm:cxn modelId="{B116361B-F29C-4740-9B47-A27C7CEE1AEA}" type="presParOf" srcId="{E69511A6-EA73-42CA-946E-D4E6C71F35D5}" destId="{F09AD113-1016-4147-AD1A-DE13019EFB27}" srcOrd="0" destOrd="0" presId="urn:microsoft.com/office/officeart/2018/2/layout/IconVerticalSolidList"/>
    <dgm:cxn modelId="{5FFA9D5D-D3B2-4274-B127-C2C591E052C6}" type="presParOf" srcId="{E69511A6-EA73-42CA-946E-D4E6C71F35D5}" destId="{768770CC-8F90-40CA-A909-054B34D80561}" srcOrd="1" destOrd="0" presId="urn:microsoft.com/office/officeart/2018/2/layout/IconVerticalSolidList"/>
    <dgm:cxn modelId="{148D7EEE-8CD9-453A-B565-BCAFEC86C900}" type="presParOf" srcId="{E69511A6-EA73-42CA-946E-D4E6C71F35D5}" destId="{0026206F-BCD1-4D10-90DE-F3674295DD29}" srcOrd="2" destOrd="0" presId="urn:microsoft.com/office/officeart/2018/2/layout/IconVerticalSolidList"/>
    <dgm:cxn modelId="{13F7215A-2FB8-46FF-80BD-7C8F75DC71ED}" type="presParOf" srcId="{E69511A6-EA73-42CA-946E-D4E6C71F35D5}" destId="{AA366F57-8608-4A4A-AC3A-C1F98D2CBC38}" srcOrd="3" destOrd="0" presId="urn:microsoft.com/office/officeart/2018/2/layout/IconVerticalSolidList"/>
    <dgm:cxn modelId="{4AABCF0F-2A85-43A7-B116-36B5558EAB8B}" type="presParOf" srcId="{E729D50A-3994-469A-8F6C-1CC5DE1A8F67}" destId="{094EAB5E-7DF0-4C9B-BE8F-256163F7716C}" srcOrd="3" destOrd="0" presId="urn:microsoft.com/office/officeart/2018/2/layout/IconVerticalSolidList"/>
    <dgm:cxn modelId="{7E3000F4-F534-4576-9797-FF4D04E79D63}" type="presParOf" srcId="{E729D50A-3994-469A-8F6C-1CC5DE1A8F67}" destId="{D75FD723-DBDC-436D-B1C9-555CC88FA0E9}" srcOrd="4" destOrd="0" presId="urn:microsoft.com/office/officeart/2018/2/layout/IconVerticalSolidList"/>
    <dgm:cxn modelId="{AD423414-B541-4B73-A50B-06DF574A51BE}" type="presParOf" srcId="{D75FD723-DBDC-436D-B1C9-555CC88FA0E9}" destId="{67DCAD09-D142-4A55-9A79-F39DE81DC451}" srcOrd="0" destOrd="0" presId="urn:microsoft.com/office/officeart/2018/2/layout/IconVerticalSolidList"/>
    <dgm:cxn modelId="{5356FA30-7D64-42FB-9810-E220E7457AA4}" type="presParOf" srcId="{D75FD723-DBDC-436D-B1C9-555CC88FA0E9}" destId="{C186C73D-5B7D-4A16-9229-5E2D23BF4BFD}" srcOrd="1" destOrd="0" presId="urn:microsoft.com/office/officeart/2018/2/layout/IconVerticalSolidList"/>
    <dgm:cxn modelId="{BA67D3B4-090C-45FB-AC58-1A7B219361CE}" type="presParOf" srcId="{D75FD723-DBDC-436D-B1C9-555CC88FA0E9}" destId="{D7DFE9FE-17DD-4354-B973-594A9521D49B}" srcOrd="2" destOrd="0" presId="urn:microsoft.com/office/officeart/2018/2/layout/IconVerticalSolidList"/>
    <dgm:cxn modelId="{9D17AD15-CEB9-4655-A528-78FE917CE3CF}" type="presParOf" srcId="{D75FD723-DBDC-436D-B1C9-555CC88FA0E9}" destId="{38E20591-7F17-4672-BB92-91ABF29C7559}" srcOrd="3" destOrd="0" presId="urn:microsoft.com/office/officeart/2018/2/layout/IconVerticalSolidList"/>
    <dgm:cxn modelId="{45810CE4-D965-4B7D-9218-636CCE02D600}" type="presParOf" srcId="{E729D50A-3994-469A-8F6C-1CC5DE1A8F67}" destId="{7A1CF700-9E14-4E8F-8B97-B33C8EF9CD28}" srcOrd="5" destOrd="0" presId="urn:microsoft.com/office/officeart/2018/2/layout/IconVerticalSolidList"/>
    <dgm:cxn modelId="{9B90FD6B-40F3-4742-A83C-E58B800F02C3}" type="presParOf" srcId="{E729D50A-3994-469A-8F6C-1CC5DE1A8F67}" destId="{C97C4E4A-4580-47B6-BD8A-2A055CF20317}" srcOrd="6" destOrd="0" presId="urn:microsoft.com/office/officeart/2018/2/layout/IconVerticalSolidList"/>
    <dgm:cxn modelId="{9B60FF72-C2C6-4815-9A4D-278B2927AA41}" type="presParOf" srcId="{C97C4E4A-4580-47B6-BD8A-2A055CF20317}" destId="{28C574E5-9709-4124-A91B-B5F5A5BCF4E5}" srcOrd="0" destOrd="0" presId="urn:microsoft.com/office/officeart/2018/2/layout/IconVerticalSolidList"/>
    <dgm:cxn modelId="{04F78194-47BD-4BC6-9570-8718B307F3C7}" type="presParOf" srcId="{C97C4E4A-4580-47B6-BD8A-2A055CF20317}" destId="{51E525FF-4D10-41CD-B06A-EBE99B4D5616}" srcOrd="1" destOrd="0" presId="urn:microsoft.com/office/officeart/2018/2/layout/IconVerticalSolidList"/>
    <dgm:cxn modelId="{24C6EDE8-E968-4F0E-B620-DA06860E11BF}" type="presParOf" srcId="{C97C4E4A-4580-47B6-BD8A-2A055CF20317}" destId="{F16E98CD-E746-47A7-9BCB-3FC3621EDD17}" srcOrd="2" destOrd="0" presId="urn:microsoft.com/office/officeart/2018/2/layout/IconVerticalSolidList"/>
    <dgm:cxn modelId="{0CDCE458-BA63-442C-B95B-F2BA0FC69A6C}" type="presParOf" srcId="{C97C4E4A-4580-47B6-BD8A-2A055CF20317}" destId="{88BD3D17-3528-4E68-AEBC-1DEE7FC27A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6B9A94-A45C-4D8C-9C07-7D0195AE5D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B1D00A-F5FB-4ED0-BC17-CE81D9DB6BD6}">
      <dgm:prSet/>
      <dgm:spPr/>
      <dgm:t>
        <a:bodyPr/>
        <a:lstStyle/>
        <a:p>
          <a:r>
            <a:rPr lang="en-US"/>
            <a:t>1. Load dataset using Pandas and inspect structure.</a:t>
          </a:r>
        </a:p>
      </dgm:t>
    </dgm:pt>
    <dgm:pt modelId="{E7344B6D-6E49-4557-AA71-E4B3D13FD213}" type="parTrans" cxnId="{9E8D207A-47DA-4BD9-9E68-D8650E52BC58}">
      <dgm:prSet/>
      <dgm:spPr/>
      <dgm:t>
        <a:bodyPr/>
        <a:lstStyle/>
        <a:p>
          <a:endParaRPr lang="en-US"/>
        </a:p>
      </dgm:t>
    </dgm:pt>
    <dgm:pt modelId="{7B411D9B-CF6F-4E46-AD9D-27CD5CB4FE4D}" type="sibTrans" cxnId="{9E8D207A-47DA-4BD9-9E68-D8650E52BC58}">
      <dgm:prSet/>
      <dgm:spPr/>
      <dgm:t>
        <a:bodyPr/>
        <a:lstStyle/>
        <a:p>
          <a:endParaRPr lang="en-US"/>
        </a:p>
      </dgm:t>
    </dgm:pt>
    <dgm:pt modelId="{7B70A822-DE98-4846-A451-B3228A94260C}">
      <dgm:prSet/>
      <dgm:spPr/>
      <dgm:t>
        <a:bodyPr/>
        <a:lstStyle/>
        <a:p>
          <a:r>
            <a:rPr lang="en-US"/>
            <a:t>2. Clean data: fix column names, convert data types, handle missing values.</a:t>
          </a:r>
        </a:p>
      </dgm:t>
    </dgm:pt>
    <dgm:pt modelId="{FDB0F97E-78EB-47BF-B729-406DE70E813E}" type="parTrans" cxnId="{558D8B56-0487-4CF3-9111-AFACB7B497EB}">
      <dgm:prSet/>
      <dgm:spPr/>
      <dgm:t>
        <a:bodyPr/>
        <a:lstStyle/>
        <a:p>
          <a:endParaRPr lang="en-US"/>
        </a:p>
      </dgm:t>
    </dgm:pt>
    <dgm:pt modelId="{6A9A6A4B-3A93-476A-BD4C-4FBD5ADCCF63}" type="sibTrans" cxnId="{558D8B56-0487-4CF3-9111-AFACB7B497EB}">
      <dgm:prSet/>
      <dgm:spPr/>
      <dgm:t>
        <a:bodyPr/>
        <a:lstStyle/>
        <a:p>
          <a:endParaRPr lang="en-US"/>
        </a:p>
      </dgm:t>
    </dgm:pt>
    <dgm:pt modelId="{6252E714-1799-4DA9-80F7-B45B351EB34D}">
      <dgm:prSet/>
      <dgm:spPr/>
      <dgm:t>
        <a:bodyPr/>
        <a:lstStyle/>
        <a:p>
          <a:r>
            <a:rPr lang="en-US"/>
            <a:t>3. Engineer new features: Age Group, Age-Gender Combo.</a:t>
          </a:r>
        </a:p>
      </dgm:t>
    </dgm:pt>
    <dgm:pt modelId="{A2DC93EE-AE78-4C72-9008-6C3F58FA8022}" type="parTrans" cxnId="{226D4671-145F-4A0F-A80E-7F95B759ED1A}">
      <dgm:prSet/>
      <dgm:spPr/>
      <dgm:t>
        <a:bodyPr/>
        <a:lstStyle/>
        <a:p>
          <a:endParaRPr lang="en-US"/>
        </a:p>
      </dgm:t>
    </dgm:pt>
    <dgm:pt modelId="{A11145F6-A187-4A92-AE76-300C04F3235E}" type="sibTrans" cxnId="{226D4671-145F-4A0F-A80E-7F95B759ED1A}">
      <dgm:prSet/>
      <dgm:spPr/>
      <dgm:t>
        <a:bodyPr/>
        <a:lstStyle/>
        <a:p>
          <a:endParaRPr lang="en-US"/>
        </a:p>
      </dgm:t>
    </dgm:pt>
    <dgm:pt modelId="{2E842D50-AF21-452E-835D-31A633490BF7}">
      <dgm:prSet/>
      <dgm:spPr/>
      <dgm:t>
        <a:bodyPr/>
        <a:lstStyle/>
        <a:p>
          <a:r>
            <a:rPr lang="en-US"/>
            <a:t>4. Perform univariate, bivariate, and multivariate analyses.</a:t>
          </a:r>
        </a:p>
      </dgm:t>
    </dgm:pt>
    <dgm:pt modelId="{12FAC066-2D31-49FA-97EC-04CEF53FEE01}" type="parTrans" cxnId="{91E18D29-C4DA-4D13-BB97-B52757F13FEC}">
      <dgm:prSet/>
      <dgm:spPr/>
      <dgm:t>
        <a:bodyPr/>
        <a:lstStyle/>
        <a:p>
          <a:endParaRPr lang="en-US"/>
        </a:p>
      </dgm:t>
    </dgm:pt>
    <dgm:pt modelId="{53A1D1C0-E628-4B71-A8F6-4FEBC588E82C}" type="sibTrans" cxnId="{91E18D29-C4DA-4D13-BB97-B52757F13FEC}">
      <dgm:prSet/>
      <dgm:spPr/>
      <dgm:t>
        <a:bodyPr/>
        <a:lstStyle/>
        <a:p>
          <a:endParaRPr lang="en-US"/>
        </a:p>
      </dgm:t>
    </dgm:pt>
    <dgm:pt modelId="{CFE9D58C-4B2C-4F59-931F-6C49F40E0890}">
      <dgm:prSet/>
      <dgm:spPr/>
      <dgm:t>
        <a:bodyPr/>
        <a:lstStyle/>
        <a:p>
          <a:r>
            <a:rPr lang="en-US"/>
            <a:t>5. Detect outliers using IQR and visualize correlations.</a:t>
          </a:r>
        </a:p>
      </dgm:t>
    </dgm:pt>
    <dgm:pt modelId="{4CB4A957-76EE-416E-88D6-A8053FD43A6E}" type="parTrans" cxnId="{9ADEEFF5-B1C3-4395-A28C-9F59ADD42270}">
      <dgm:prSet/>
      <dgm:spPr/>
      <dgm:t>
        <a:bodyPr/>
        <a:lstStyle/>
        <a:p>
          <a:endParaRPr lang="en-US"/>
        </a:p>
      </dgm:t>
    </dgm:pt>
    <dgm:pt modelId="{4D97C6B7-6171-4AAA-A0FC-0E274B53719E}" type="sibTrans" cxnId="{9ADEEFF5-B1C3-4395-A28C-9F59ADD42270}">
      <dgm:prSet/>
      <dgm:spPr/>
      <dgm:t>
        <a:bodyPr/>
        <a:lstStyle/>
        <a:p>
          <a:endParaRPr lang="en-US"/>
        </a:p>
      </dgm:t>
    </dgm:pt>
    <dgm:pt modelId="{04934989-A224-4E66-BFD4-761800662573}" type="pres">
      <dgm:prSet presAssocID="{A86B9A94-A45C-4D8C-9C07-7D0195AE5D16}" presName="root" presStyleCnt="0">
        <dgm:presLayoutVars>
          <dgm:dir/>
          <dgm:resizeHandles val="exact"/>
        </dgm:presLayoutVars>
      </dgm:prSet>
      <dgm:spPr/>
    </dgm:pt>
    <dgm:pt modelId="{95EDE6DE-DC0B-4E39-8810-FE8ED8E0798D}" type="pres">
      <dgm:prSet presAssocID="{9CB1D00A-F5FB-4ED0-BC17-CE81D9DB6BD6}" presName="compNode" presStyleCnt="0"/>
      <dgm:spPr/>
    </dgm:pt>
    <dgm:pt modelId="{26608BFC-D232-4142-A8C8-82590C17F4C7}" type="pres">
      <dgm:prSet presAssocID="{9CB1D00A-F5FB-4ED0-BC17-CE81D9DB6BD6}" presName="bgRect" presStyleLbl="bgShp" presStyleIdx="0" presStyleCnt="5"/>
      <dgm:spPr/>
    </dgm:pt>
    <dgm:pt modelId="{D9CA5C62-E7D1-46B9-BD04-35AAA38739C8}" type="pres">
      <dgm:prSet presAssocID="{9CB1D00A-F5FB-4ED0-BC17-CE81D9DB6B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31B8CA09-6AF7-4B92-B734-8D4B5A3878F8}" type="pres">
      <dgm:prSet presAssocID="{9CB1D00A-F5FB-4ED0-BC17-CE81D9DB6BD6}" presName="spaceRect" presStyleCnt="0"/>
      <dgm:spPr/>
    </dgm:pt>
    <dgm:pt modelId="{EEF49274-C1D0-4C4C-A3B3-309F990C1FC1}" type="pres">
      <dgm:prSet presAssocID="{9CB1D00A-F5FB-4ED0-BC17-CE81D9DB6BD6}" presName="parTx" presStyleLbl="revTx" presStyleIdx="0" presStyleCnt="5">
        <dgm:presLayoutVars>
          <dgm:chMax val="0"/>
          <dgm:chPref val="0"/>
        </dgm:presLayoutVars>
      </dgm:prSet>
      <dgm:spPr/>
    </dgm:pt>
    <dgm:pt modelId="{994B60CF-26C6-417B-AACC-3F388F0B0CFA}" type="pres">
      <dgm:prSet presAssocID="{7B411D9B-CF6F-4E46-AD9D-27CD5CB4FE4D}" presName="sibTrans" presStyleCnt="0"/>
      <dgm:spPr/>
    </dgm:pt>
    <dgm:pt modelId="{DF9FBAD3-B4D5-4CA5-9827-277472D72D14}" type="pres">
      <dgm:prSet presAssocID="{7B70A822-DE98-4846-A451-B3228A94260C}" presName="compNode" presStyleCnt="0"/>
      <dgm:spPr/>
    </dgm:pt>
    <dgm:pt modelId="{F9563349-6501-4D44-A59F-B2B123196344}" type="pres">
      <dgm:prSet presAssocID="{7B70A822-DE98-4846-A451-B3228A94260C}" presName="bgRect" presStyleLbl="bgShp" presStyleIdx="1" presStyleCnt="5"/>
      <dgm:spPr/>
    </dgm:pt>
    <dgm:pt modelId="{321B3045-77EF-42A2-8A7B-781E47DD8F3B}" type="pres">
      <dgm:prSet presAssocID="{7B70A822-DE98-4846-A451-B3228A94260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26EB656-DF8E-4736-AC68-71E792B264FA}" type="pres">
      <dgm:prSet presAssocID="{7B70A822-DE98-4846-A451-B3228A94260C}" presName="spaceRect" presStyleCnt="0"/>
      <dgm:spPr/>
    </dgm:pt>
    <dgm:pt modelId="{EC90D05E-89E5-4F78-8EA5-9D23053260CA}" type="pres">
      <dgm:prSet presAssocID="{7B70A822-DE98-4846-A451-B3228A94260C}" presName="parTx" presStyleLbl="revTx" presStyleIdx="1" presStyleCnt="5">
        <dgm:presLayoutVars>
          <dgm:chMax val="0"/>
          <dgm:chPref val="0"/>
        </dgm:presLayoutVars>
      </dgm:prSet>
      <dgm:spPr/>
    </dgm:pt>
    <dgm:pt modelId="{C9462BC4-C05D-476B-B9CC-E0C95129DE35}" type="pres">
      <dgm:prSet presAssocID="{6A9A6A4B-3A93-476A-BD4C-4FBD5ADCCF63}" presName="sibTrans" presStyleCnt="0"/>
      <dgm:spPr/>
    </dgm:pt>
    <dgm:pt modelId="{18009B11-51CF-4BD8-BEED-D8CF5F06917A}" type="pres">
      <dgm:prSet presAssocID="{6252E714-1799-4DA9-80F7-B45B351EB34D}" presName="compNode" presStyleCnt="0"/>
      <dgm:spPr/>
    </dgm:pt>
    <dgm:pt modelId="{5493B532-932E-46CD-B6E2-B7C4A3E592E3}" type="pres">
      <dgm:prSet presAssocID="{6252E714-1799-4DA9-80F7-B45B351EB34D}" presName="bgRect" presStyleLbl="bgShp" presStyleIdx="2" presStyleCnt="5"/>
      <dgm:spPr/>
    </dgm:pt>
    <dgm:pt modelId="{E4C7B221-21A3-4D8F-B8A2-0F2803634188}" type="pres">
      <dgm:prSet presAssocID="{6252E714-1799-4DA9-80F7-B45B351EB3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A388A869-0993-459E-90A8-3D4F668730B4}" type="pres">
      <dgm:prSet presAssocID="{6252E714-1799-4DA9-80F7-B45B351EB34D}" presName="spaceRect" presStyleCnt="0"/>
      <dgm:spPr/>
    </dgm:pt>
    <dgm:pt modelId="{C7CD7B33-A0F0-42CC-AF42-8806662FDA7F}" type="pres">
      <dgm:prSet presAssocID="{6252E714-1799-4DA9-80F7-B45B351EB34D}" presName="parTx" presStyleLbl="revTx" presStyleIdx="2" presStyleCnt="5">
        <dgm:presLayoutVars>
          <dgm:chMax val="0"/>
          <dgm:chPref val="0"/>
        </dgm:presLayoutVars>
      </dgm:prSet>
      <dgm:spPr/>
    </dgm:pt>
    <dgm:pt modelId="{F89F290E-6E41-4A22-AC83-AAE1E0B91B2E}" type="pres">
      <dgm:prSet presAssocID="{A11145F6-A187-4A92-AE76-300C04F3235E}" presName="sibTrans" presStyleCnt="0"/>
      <dgm:spPr/>
    </dgm:pt>
    <dgm:pt modelId="{D491F663-55EE-4CD2-A6F0-7D03E0CC8B09}" type="pres">
      <dgm:prSet presAssocID="{2E842D50-AF21-452E-835D-31A633490BF7}" presName="compNode" presStyleCnt="0"/>
      <dgm:spPr/>
    </dgm:pt>
    <dgm:pt modelId="{B55BC6D2-C7EB-4706-AD8D-087347ED629B}" type="pres">
      <dgm:prSet presAssocID="{2E842D50-AF21-452E-835D-31A633490BF7}" presName="bgRect" presStyleLbl="bgShp" presStyleIdx="3" presStyleCnt="5"/>
      <dgm:spPr/>
    </dgm:pt>
    <dgm:pt modelId="{E1CA43A0-AF6F-4AF3-AC12-57E7088363EA}" type="pres">
      <dgm:prSet presAssocID="{2E842D50-AF21-452E-835D-31A633490BF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226D620-8A5D-45F2-9576-E9336F9C9933}" type="pres">
      <dgm:prSet presAssocID="{2E842D50-AF21-452E-835D-31A633490BF7}" presName="spaceRect" presStyleCnt="0"/>
      <dgm:spPr/>
    </dgm:pt>
    <dgm:pt modelId="{BF749D16-F5A5-42B8-9EA2-BD8860CCAD32}" type="pres">
      <dgm:prSet presAssocID="{2E842D50-AF21-452E-835D-31A633490BF7}" presName="parTx" presStyleLbl="revTx" presStyleIdx="3" presStyleCnt="5">
        <dgm:presLayoutVars>
          <dgm:chMax val="0"/>
          <dgm:chPref val="0"/>
        </dgm:presLayoutVars>
      </dgm:prSet>
      <dgm:spPr/>
    </dgm:pt>
    <dgm:pt modelId="{0C02B9DA-7440-4282-A38B-00A42C16C9BF}" type="pres">
      <dgm:prSet presAssocID="{53A1D1C0-E628-4B71-A8F6-4FEBC588E82C}" presName="sibTrans" presStyleCnt="0"/>
      <dgm:spPr/>
    </dgm:pt>
    <dgm:pt modelId="{4D5B63B7-97A3-4D65-A382-A4ADCCCEAF15}" type="pres">
      <dgm:prSet presAssocID="{CFE9D58C-4B2C-4F59-931F-6C49F40E0890}" presName="compNode" presStyleCnt="0"/>
      <dgm:spPr/>
    </dgm:pt>
    <dgm:pt modelId="{AEDBCD55-8035-4CBD-A23F-B576B9E10139}" type="pres">
      <dgm:prSet presAssocID="{CFE9D58C-4B2C-4F59-931F-6C49F40E0890}" presName="bgRect" presStyleLbl="bgShp" presStyleIdx="4" presStyleCnt="5"/>
      <dgm:spPr/>
    </dgm:pt>
    <dgm:pt modelId="{7C00093F-ECCB-40DA-8AC2-E47D9581892C}" type="pres">
      <dgm:prSet presAssocID="{CFE9D58C-4B2C-4F59-931F-6C49F40E089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16EC335-21EE-489F-9388-8E04E359A614}" type="pres">
      <dgm:prSet presAssocID="{CFE9D58C-4B2C-4F59-931F-6C49F40E0890}" presName="spaceRect" presStyleCnt="0"/>
      <dgm:spPr/>
    </dgm:pt>
    <dgm:pt modelId="{3A811E12-F825-4EE1-A00C-BEB891E0BAC9}" type="pres">
      <dgm:prSet presAssocID="{CFE9D58C-4B2C-4F59-931F-6C49F40E089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341505-E961-41C8-AECA-9910FB4E1E3C}" type="presOf" srcId="{7B70A822-DE98-4846-A451-B3228A94260C}" destId="{EC90D05E-89E5-4F78-8EA5-9D23053260CA}" srcOrd="0" destOrd="0" presId="urn:microsoft.com/office/officeart/2018/2/layout/IconVerticalSolidList"/>
    <dgm:cxn modelId="{F53C2011-D559-4039-AA86-49B80207CD36}" type="presOf" srcId="{2E842D50-AF21-452E-835D-31A633490BF7}" destId="{BF749D16-F5A5-42B8-9EA2-BD8860CCAD32}" srcOrd="0" destOrd="0" presId="urn:microsoft.com/office/officeart/2018/2/layout/IconVerticalSolidList"/>
    <dgm:cxn modelId="{FAAAE114-E0A5-4234-9A45-09470D339AC1}" type="presOf" srcId="{6252E714-1799-4DA9-80F7-B45B351EB34D}" destId="{C7CD7B33-A0F0-42CC-AF42-8806662FDA7F}" srcOrd="0" destOrd="0" presId="urn:microsoft.com/office/officeart/2018/2/layout/IconVerticalSolidList"/>
    <dgm:cxn modelId="{965B0629-BE05-4552-AFF4-F8EBCFD92955}" type="presOf" srcId="{9CB1D00A-F5FB-4ED0-BC17-CE81D9DB6BD6}" destId="{EEF49274-C1D0-4C4C-A3B3-309F990C1FC1}" srcOrd="0" destOrd="0" presId="urn:microsoft.com/office/officeart/2018/2/layout/IconVerticalSolidList"/>
    <dgm:cxn modelId="{91E18D29-C4DA-4D13-BB97-B52757F13FEC}" srcId="{A86B9A94-A45C-4D8C-9C07-7D0195AE5D16}" destId="{2E842D50-AF21-452E-835D-31A633490BF7}" srcOrd="3" destOrd="0" parTransId="{12FAC066-2D31-49FA-97EC-04CEF53FEE01}" sibTransId="{53A1D1C0-E628-4B71-A8F6-4FEBC588E82C}"/>
    <dgm:cxn modelId="{6B25126A-3CE8-42A5-8802-9E0875D58211}" type="presOf" srcId="{A86B9A94-A45C-4D8C-9C07-7D0195AE5D16}" destId="{04934989-A224-4E66-BFD4-761800662573}" srcOrd="0" destOrd="0" presId="urn:microsoft.com/office/officeart/2018/2/layout/IconVerticalSolidList"/>
    <dgm:cxn modelId="{226D4671-145F-4A0F-A80E-7F95B759ED1A}" srcId="{A86B9A94-A45C-4D8C-9C07-7D0195AE5D16}" destId="{6252E714-1799-4DA9-80F7-B45B351EB34D}" srcOrd="2" destOrd="0" parTransId="{A2DC93EE-AE78-4C72-9008-6C3F58FA8022}" sibTransId="{A11145F6-A187-4A92-AE76-300C04F3235E}"/>
    <dgm:cxn modelId="{558D8B56-0487-4CF3-9111-AFACB7B497EB}" srcId="{A86B9A94-A45C-4D8C-9C07-7D0195AE5D16}" destId="{7B70A822-DE98-4846-A451-B3228A94260C}" srcOrd="1" destOrd="0" parTransId="{FDB0F97E-78EB-47BF-B729-406DE70E813E}" sibTransId="{6A9A6A4B-3A93-476A-BD4C-4FBD5ADCCF63}"/>
    <dgm:cxn modelId="{9E8D207A-47DA-4BD9-9E68-D8650E52BC58}" srcId="{A86B9A94-A45C-4D8C-9C07-7D0195AE5D16}" destId="{9CB1D00A-F5FB-4ED0-BC17-CE81D9DB6BD6}" srcOrd="0" destOrd="0" parTransId="{E7344B6D-6E49-4557-AA71-E4B3D13FD213}" sibTransId="{7B411D9B-CF6F-4E46-AD9D-27CD5CB4FE4D}"/>
    <dgm:cxn modelId="{AB73298C-6A11-48D5-8F9C-FE142EECAD2D}" type="presOf" srcId="{CFE9D58C-4B2C-4F59-931F-6C49F40E0890}" destId="{3A811E12-F825-4EE1-A00C-BEB891E0BAC9}" srcOrd="0" destOrd="0" presId="urn:microsoft.com/office/officeart/2018/2/layout/IconVerticalSolidList"/>
    <dgm:cxn modelId="{9ADEEFF5-B1C3-4395-A28C-9F59ADD42270}" srcId="{A86B9A94-A45C-4D8C-9C07-7D0195AE5D16}" destId="{CFE9D58C-4B2C-4F59-931F-6C49F40E0890}" srcOrd="4" destOrd="0" parTransId="{4CB4A957-76EE-416E-88D6-A8053FD43A6E}" sibTransId="{4D97C6B7-6171-4AAA-A0FC-0E274B53719E}"/>
    <dgm:cxn modelId="{430B45FF-456F-4A3F-9898-CB2AA12B8D81}" type="presParOf" srcId="{04934989-A224-4E66-BFD4-761800662573}" destId="{95EDE6DE-DC0B-4E39-8810-FE8ED8E0798D}" srcOrd="0" destOrd="0" presId="urn:microsoft.com/office/officeart/2018/2/layout/IconVerticalSolidList"/>
    <dgm:cxn modelId="{832DD9C8-C066-4C86-BE7F-1152BA92CEE9}" type="presParOf" srcId="{95EDE6DE-DC0B-4E39-8810-FE8ED8E0798D}" destId="{26608BFC-D232-4142-A8C8-82590C17F4C7}" srcOrd="0" destOrd="0" presId="urn:microsoft.com/office/officeart/2018/2/layout/IconVerticalSolidList"/>
    <dgm:cxn modelId="{57F21D15-4840-4A59-8D4E-50BD808C0A99}" type="presParOf" srcId="{95EDE6DE-DC0B-4E39-8810-FE8ED8E0798D}" destId="{D9CA5C62-E7D1-46B9-BD04-35AAA38739C8}" srcOrd="1" destOrd="0" presId="urn:microsoft.com/office/officeart/2018/2/layout/IconVerticalSolidList"/>
    <dgm:cxn modelId="{AFBCB981-BECB-464C-8067-F9D7E2508F28}" type="presParOf" srcId="{95EDE6DE-DC0B-4E39-8810-FE8ED8E0798D}" destId="{31B8CA09-6AF7-4B92-B734-8D4B5A3878F8}" srcOrd="2" destOrd="0" presId="urn:microsoft.com/office/officeart/2018/2/layout/IconVerticalSolidList"/>
    <dgm:cxn modelId="{F8045CDC-5845-4D09-B269-8E2CB5CA462A}" type="presParOf" srcId="{95EDE6DE-DC0B-4E39-8810-FE8ED8E0798D}" destId="{EEF49274-C1D0-4C4C-A3B3-309F990C1FC1}" srcOrd="3" destOrd="0" presId="urn:microsoft.com/office/officeart/2018/2/layout/IconVerticalSolidList"/>
    <dgm:cxn modelId="{8B6012A9-8D2A-4852-8083-3A38A04D9E9D}" type="presParOf" srcId="{04934989-A224-4E66-BFD4-761800662573}" destId="{994B60CF-26C6-417B-AACC-3F388F0B0CFA}" srcOrd="1" destOrd="0" presId="urn:microsoft.com/office/officeart/2018/2/layout/IconVerticalSolidList"/>
    <dgm:cxn modelId="{60B500AA-BE18-452F-8D4B-A13C9B502D63}" type="presParOf" srcId="{04934989-A224-4E66-BFD4-761800662573}" destId="{DF9FBAD3-B4D5-4CA5-9827-277472D72D14}" srcOrd="2" destOrd="0" presId="urn:microsoft.com/office/officeart/2018/2/layout/IconVerticalSolidList"/>
    <dgm:cxn modelId="{C87D1557-4474-4738-AC77-9DCB1A37B7DB}" type="presParOf" srcId="{DF9FBAD3-B4D5-4CA5-9827-277472D72D14}" destId="{F9563349-6501-4D44-A59F-B2B123196344}" srcOrd="0" destOrd="0" presId="urn:microsoft.com/office/officeart/2018/2/layout/IconVerticalSolidList"/>
    <dgm:cxn modelId="{9ED6339E-CDF6-434B-BF3C-61AB1E773A4F}" type="presParOf" srcId="{DF9FBAD3-B4D5-4CA5-9827-277472D72D14}" destId="{321B3045-77EF-42A2-8A7B-781E47DD8F3B}" srcOrd="1" destOrd="0" presId="urn:microsoft.com/office/officeart/2018/2/layout/IconVerticalSolidList"/>
    <dgm:cxn modelId="{D77B7CD6-2BF4-4607-8EB5-8F393D3221B8}" type="presParOf" srcId="{DF9FBAD3-B4D5-4CA5-9827-277472D72D14}" destId="{A26EB656-DF8E-4736-AC68-71E792B264FA}" srcOrd="2" destOrd="0" presId="urn:microsoft.com/office/officeart/2018/2/layout/IconVerticalSolidList"/>
    <dgm:cxn modelId="{2DC48CD6-6BB9-4B25-B381-8E3DF8732CD1}" type="presParOf" srcId="{DF9FBAD3-B4D5-4CA5-9827-277472D72D14}" destId="{EC90D05E-89E5-4F78-8EA5-9D23053260CA}" srcOrd="3" destOrd="0" presId="urn:microsoft.com/office/officeart/2018/2/layout/IconVerticalSolidList"/>
    <dgm:cxn modelId="{92881E37-AB20-4B43-BBD5-01CEBCF62E1D}" type="presParOf" srcId="{04934989-A224-4E66-BFD4-761800662573}" destId="{C9462BC4-C05D-476B-B9CC-E0C95129DE35}" srcOrd="3" destOrd="0" presId="urn:microsoft.com/office/officeart/2018/2/layout/IconVerticalSolidList"/>
    <dgm:cxn modelId="{DCC5CF4E-4175-4563-9AE0-52CFBE18B2E5}" type="presParOf" srcId="{04934989-A224-4E66-BFD4-761800662573}" destId="{18009B11-51CF-4BD8-BEED-D8CF5F06917A}" srcOrd="4" destOrd="0" presId="urn:microsoft.com/office/officeart/2018/2/layout/IconVerticalSolidList"/>
    <dgm:cxn modelId="{C61BAF60-4236-42AF-BAE2-FB86FA8C0B1F}" type="presParOf" srcId="{18009B11-51CF-4BD8-BEED-D8CF5F06917A}" destId="{5493B532-932E-46CD-B6E2-B7C4A3E592E3}" srcOrd="0" destOrd="0" presId="urn:microsoft.com/office/officeart/2018/2/layout/IconVerticalSolidList"/>
    <dgm:cxn modelId="{4B45F02C-80A7-4EE3-B558-F86DE35F6B64}" type="presParOf" srcId="{18009B11-51CF-4BD8-BEED-D8CF5F06917A}" destId="{E4C7B221-21A3-4D8F-B8A2-0F2803634188}" srcOrd="1" destOrd="0" presId="urn:microsoft.com/office/officeart/2018/2/layout/IconVerticalSolidList"/>
    <dgm:cxn modelId="{7C97713B-953A-4C6C-A3F2-63CF5ADBA9F6}" type="presParOf" srcId="{18009B11-51CF-4BD8-BEED-D8CF5F06917A}" destId="{A388A869-0993-459E-90A8-3D4F668730B4}" srcOrd="2" destOrd="0" presId="urn:microsoft.com/office/officeart/2018/2/layout/IconVerticalSolidList"/>
    <dgm:cxn modelId="{3F028F88-66F2-4C81-848B-BDCE7D904F36}" type="presParOf" srcId="{18009B11-51CF-4BD8-BEED-D8CF5F06917A}" destId="{C7CD7B33-A0F0-42CC-AF42-8806662FDA7F}" srcOrd="3" destOrd="0" presId="urn:microsoft.com/office/officeart/2018/2/layout/IconVerticalSolidList"/>
    <dgm:cxn modelId="{6268C4F8-5CF8-4E08-A65B-5070D33B8A96}" type="presParOf" srcId="{04934989-A224-4E66-BFD4-761800662573}" destId="{F89F290E-6E41-4A22-AC83-AAE1E0B91B2E}" srcOrd="5" destOrd="0" presId="urn:microsoft.com/office/officeart/2018/2/layout/IconVerticalSolidList"/>
    <dgm:cxn modelId="{418A4E87-8295-4B41-B8B6-0A395D74CF7E}" type="presParOf" srcId="{04934989-A224-4E66-BFD4-761800662573}" destId="{D491F663-55EE-4CD2-A6F0-7D03E0CC8B09}" srcOrd="6" destOrd="0" presId="urn:microsoft.com/office/officeart/2018/2/layout/IconVerticalSolidList"/>
    <dgm:cxn modelId="{68B6BFD4-0F9E-449D-84AE-37B450D445E8}" type="presParOf" srcId="{D491F663-55EE-4CD2-A6F0-7D03E0CC8B09}" destId="{B55BC6D2-C7EB-4706-AD8D-087347ED629B}" srcOrd="0" destOrd="0" presId="urn:microsoft.com/office/officeart/2018/2/layout/IconVerticalSolidList"/>
    <dgm:cxn modelId="{85768CEA-9476-4A9C-9097-B6914751FAAC}" type="presParOf" srcId="{D491F663-55EE-4CD2-A6F0-7D03E0CC8B09}" destId="{E1CA43A0-AF6F-4AF3-AC12-57E7088363EA}" srcOrd="1" destOrd="0" presId="urn:microsoft.com/office/officeart/2018/2/layout/IconVerticalSolidList"/>
    <dgm:cxn modelId="{3C697981-A639-4E7B-A263-39D5697FDC08}" type="presParOf" srcId="{D491F663-55EE-4CD2-A6F0-7D03E0CC8B09}" destId="{8226D620-8A5D-45F2-9576-E9336F9C9933}" srcOrd="2" destOrd="0" presId="urn:microsoft.com/office/officeart/2018/2/layout/IconVerticalSolidList"/>
    <dgm:cxn modelId="{221ABB69-592E-47FB-B131-BABB5DCCC444}" type="presParOf" srcId="{D491F663-55EE-4CD2-A6F0-7D03E0CC8B09}" destId="{BF749D16-F5A5-42B8-9EA2-BD8860CCAD32}" srcOrd="3" destOrd="0" presId="urn:microsoft.com/office/officeart/2018/2/layout/IconVerticalSolidList"/>
    <dgm:cxn modelId="{DBD386B5-8F7B-4CDA-A3DB-A6A1CADEC785}" type="presParOf" srcId="{04934989-A224-4E66-BFD4-761800662573}" destId="{0C02B9DA-7440-4282-A38B-00A42C16C9BF}" srcOrd="7" destOrd="0" presId="urn:microsoft.com/office/officeart/2018/2/layout/IconVerticalSolidList"/>
    <dgm:cxn modelId="{8CC33680-A415-4244-8A41-44A1C23FF9A7}" type="presParOf" srcId="{04934989-A224-4E66-BFD4-761800662573}" destId="{4D5B63B7-97A3-4D65-A382-A4ADCCCEAF15}" srcOrd="8" destOrd="0" presId="urn:microsoft.com/office/officeart/2018/2/layout/IconVerticalSolidList"/>
    <dgm:cxn modelId="{E6FEFCA8-E98B-49FF-B5D2-63D8E4B8F8B8}" type="presParOf" srcId="{4D5B63B7-97A3-4D65-A382-A4ADCCCEAF15}" destId="{AEDBCD55-8035-4CBD-A23F-B576B9E10139}" srcOrd="0" destOrd="0" presId="urn:microsoft.com/office/officeart/2018/2/layout/IconVerticalSolidList"/>
    <dgm:cxn modelId="{1E34BAC4-862C-4E1C-8EF7-1EF567F73C27}" type="presParOf" srcId="{4D5B63B7-97A3-4D65-A382-A4ADCCCEAF15}" destId="{7C00093F-ECCB-40DA-8AC2-E47D9581892C}" srcOrd="1" destOrd="0" presId="urn:microsoft.com/office/officeart/2018/2/layout/IconVerticalSolidList"/>
    <dgm:cxn modelId="{E3E9D22A-6E0C-4488-9D6F-F3B5204F8328}" type="presParOf" srcId="{4D5B63B7-97A3-4D65-A382-A4ADCCCEAF15}" destId="{A16EC335-21EE-489F-9388-8E04E359A614}" srcOrd="2" destOrd="0" presId="urn:microsoft.com/office/officeart/2018/2/layout/IconVerticalSolidList"/>
    <dgm:cxn modelId="{C9A95782-5CD6-4A27-A527-B1E4CE490F40}" type="presParOf" srcId="{4D5B63B7-97A3-4D65-A382-A4ADCCCEAF15}" destId="{3A811E12-F825-4EE1-A00C-BEB891E0BAC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74302-D029-44BD-92FE-3A2FC7C5D0A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D87560-AC02-467D-B2A7-BEB53E200E66}">
      <dgm:prSet/>
      <dgm:spPr/>
      <dgm:t>
        <a:bodyPr/>
        <a:lstStyle/>
        <a:p>
          <a:r>
            <a:rPr lang="en-US"/>
            <a:t>Column names were stripped of whitespaces and standardized.</a:t>
          </a:r>
        </a:p>
      </dgm:t>
    </dgm:pt>
    <dgm:pt modelId="{E2035ED7-4749-4E1D-9F8B-477A0CA40CBC}" type="parTrans" cxnId="{27FB87F0-C4FF-4E81-8259-8128D5BBBCBB}">
      <dgm:prSet/>
      <dgm:spPr/>
      <dgm:t>
        <a:bodyPr/>
        <a:lstStyle/>
        <a:p>
          <a:endParaRPr lang="en-US"/>
        </a:p>
      </dgm:t>
    </dgm:pt>
    <dgm:pt modelId="{338171BD-45FE-4297-9002-0C3215803F01}" type="sibTrans" cxnId="{27FB87F0-C4FF-4E81-8259-8128D5BBBCBB}">
      <dgm:prSet/>
      <dgm:spPr/>
      <dgm:t>
        <a:bodyPr/>
        <a:lstStyle/>
        <a:p>
          <a:endParaRPr lang="en-US"/>
        </a:p>
      </dgm:t>
    </dgm:pt>
    <dgm:pt modelId="{C47C2B85-045D-4178-B1CC-5A163BF6129E}">
      <dgm:prSet/>
      <dgm:spPr/>
      <dgm:t>
        <a:bodyPr/>
        <a:lstStyle/>
        <a:p>
          <a:r>
            <a:rPr lang="en-US"/>
            <a:t>Amount and Orders columns converted to numeric for accurate analysis.</a:t>
          </a:r>
        </a:p>
      </dgm:t>
    </dgm:pt>
    <dgm:pt modelId="{923621CD-CA67-4A2E-A440-714289584C4F}" type="parTrans" cxnId="{EF34C143-D8FB-404C-B7A7-2B53A96A6712}">
      <dgm:prSet/>
      <dgm:spPr/>
      <dgm:t>
        <a:bodyPr/>
        <a:lstStyle/>
        <a:p>
          <a:endParaRPr lang="en-US"/>
        </a:p>
      </dgm:t>
    </dgm:pt>
    <dgm:pt modelId="{8DE1B0B3-06CD-4F71-8265-ECC524EA5BBE}" type="sibTrans" cxnId="{EF34C143-D8FB-404C-B7A7-2B53A96A6712}">
      <dgm:prSet/>
      <dgm:spPr/>
      <dgm:t>
        <a:bodyPr/>
        <a:lstStyle/>
        <a:p>
          <a:endParaRPr lang="en-US"/>
        </a:p>
      </dgm:t>
    </dgm:pt>
    <dgm:pt modelId="{ED3D6FB1-78CA-43FD-9EFD-EDB022E8BAC6}">
      <dgm:prSet/>
      <dgm:spPr/>
      <dgm:t>
        <a:bodyPr/>
        <a:lstStyle/>
        <a:p>
          <a:r>
            <a:rPr lang="en-US"/>
            <a:t>Missing values were dropped to maintain data integrity.</a:t>
          </a:r>
        </a:p>
      </dgm:t>
    </dgm:pt>
    <dgm:pt modelId="{7E7A29CE-4A61-4458-8088-1DE3DE502046}" type="parTrans" cxnId="{8F884307-24A4-4AB4-B44A-D027F1722E0A}">
      <dgm:prSet/>
      <dgm:spPr/>
      <dgm:t>
        <a:bodyPr/>
        <a:lstStyle/>
        <a:p>
          <a:endParaRPr lang="en-US"/>
        </a:p>
      </dgm:t>
    </dgm:pt>
    <dgm:pt modelId="{DC4A543D-4AE7-449E-9D87-B145B108FD9F}" type="sibTrans" cxnId="{8F884307-24A4-4AB4-B44A-D027F1722E0A}">
      <dgm:prSet/>
      <dgm:spPr/>
      <dgm:t>
        <a:bodyPr/>
        <a:lstStyle/>
        <a:p>
          <a:endParaRPr lang="en-US"/>
        </a:p>
      </dgm:t>
    </dgm:pt>
    <dgm:pt modelId="{F0F413FE-0A4C-4ED9-AF49-C200D51A225A}">
      <dgm:prSet/>
      <dgm:spPr/>
      <dgm:t>
        <a:bodyPr/>
        <a:lstStyle/>
        <a:p>
          <a:r>
            <a:rPr lang="en-US"/>
            <a:t>Age_Group was derived from Age to create clear customer segments.</a:t>
          </a:r>
        </a:p>
      </dgm:t>
    </dgm:pt>
    <dgm:pt modelId="{5E22C00B-E0B4-480C-A875-6DCC2D6386BE}" type="parTrans" cxnId="{56C288F1-189E-46F4-BC4B-C68EC37A3F9B}">
      <dgm:prSet/>
      <dgm:spPr/>
      <dgm:t>
        <a:bodyPr/>
        <a:lstStyle/>
        <a:p>
          <a:endParaRPr lang="en-US"/>
        </a:p>
      </dgm:t>
    </dgm:pt>
    <dgm:pt modelId="{903493EF-19C1-4D8D-A89B-D0C4A3A5FE00}" type="sibTrans" cxnId="{56C288F1-189E-46F4-BC4B-C68EC37A3F9B}">
      <dgm:prSet/>
      <dgm:spPr/>
      <dgm:t>
        <a:bodyPr/>
        <a:lstStyle/>
        <a:p>
          <a:endParaRPr lang="en-US"/>
        </a:p>
      </dgm:t>
    </dgm:pt>
    <dgm:pt modelId="{1044382C-255E-435E-A0C0-76C2127D302D}" type="pres">
      <dgm:prSet presAssocID="{F3474302-D029-44BD-92FE-3A2FC7C5D0A9}" presName="outerComposite" presStyleCnt="0">
        <dgm:presLayoutVars>
          <dgm:chMax val="5"/>
          <dgm:dir/>
          <dgm:resizeHandles val="exact"/>
        </dgm:presLayoutVars>
      </dgm:prSet>
      <dgm:spPr/>
    </dgm:pt>
    <dgm:pt modelId="{4C797F2F-8500-4E87-B942-DD4BBA6AE963}" type="pres">
      <dgm:prSet presAssocID="{F3474302-D029-44BD-92FE-3A2FC7C5D0A9}" presName="dummyMaxCanvas" presStyleCnt="0">
        <dgm:presLayoutVars/>
      </dgm:prSet>
      <dgm:spPr/>
    </dgm:pt>
    <dgm:pt modelId="{FF7D1740-B756-4B6B-9EEC-4FA32B7F1192}" type="pres">
      <dgm:prSet presAssocID="{F3474302-D029-44BD-92FE-3A2FC7C5D0A9}" presName="FourNodes_1" presStyleLbl="node1" presStyleIdx="0" presStyleCnt="4">
        <dgm:presLayoutVars>
          <dgm:bulletEnabled val="1"/>
        </dgm:presLayoutVars>
      </dgm:prSet>
      <dgm:spPr/>
    </dgm:pt>
    <dgm:pt modelId="{B3678708-0267-4208-A8B4-E878D273DA03}" type="pres">
      <dgm:prSet presAssocID="{F3474302-D029-44BD-92FE-3A2FC7C5D0A9}" presName="FourNodes_2" presStyleLbl="node1" presStyleIdx="1" presStyleCnt="4">
        <dgm:presLayoutVars>
          <dgm:bulletEnabled val="1"/>
        </dgm:presLayoutVars>
      </dgm:prSet>
      <dgm:spPr/>
    </dgm:pt>
    <dgm:pt modelId="{0CD6E613-2B40-4F09-88B6-29F1F45538E8}" type="pres">
      <dgm:prSet presAssocID="{F3474302-D029-44BD-92FE-3A2FC7C5D0A9}" presName="FourNodes_3" presStyleLbl="node1" presStyleIdx="2" presStyleCnt="4">
        <dgm:presLayoutVars>
          <dgm:bulletEnabled val="1"/>
        </dgm:presLayoutVars>
      </dgm:prSet>
      <dgm:spPr/>
    </dgm:pt>
    <dgm:pt modelId="{BB6D0E97-1B68-4346-8473-9761E75BDC6C}" type="pres">
      <dgm:prSet presAssocID="{F3474302-D029-44BD-92FE-3A2FC7C5D0A9}" presName="FourNodes_4" presStyleLbl="node1" presStyleIdx="3" presStyleCnt="4">
        <dgm:presLayoutVars>
          <dgm:bulletEnabled val="1"/>
        </dgm:presLayoutVars>
      </dgm:prSet>
      <dgm:spPr/>
    </dgm:pt>
    <dgm:pt modelId="{3EFDCC80-A2DC-4341-AB39-EAD8B2061CC8}" type="pres">
      <dgm:prSet presAssocID="{F3474302-D029-44BD-92FE-3A2FC7C5D0A9}" presName="FourConn_1-2" presStyleLbl="fgAccFollowNode1" presStyleIdx="0" presStyleCnt="3">
        <dgm:presLayoutVars>
          <dgm:bulletEnabled val="1"/>
        </dgm:presLayoutVars>
      </dgm:prSet>
      <dgm:spPr/>
    </dgm:pt>
    <dgm:pt modelId="{BF2F0B63-F911-422B-B464-0F5092D85C2A}" type="pres">
      <dgm:prSet presAssocID="{F3474302-D029-44BD-92FE-3A2FC7C5D0A9}" presName="FourConn_2-3" presStyleLbl="fgAccFollowNode1" presStyleIdx="1" presStyleCnt="3">
        <dgm:presLayoutVars>
          <dgm:bulletEnabled val="1"/>
        </dgm:presLayoutVars>
      </dgm:prSet>
      <dgm:spPr/>
    </dgm:pt>
    <dgm:pt modelId="{DEBB6835-476D-4D8B-BDAC-2D8AB8F763D8}" type="pres">
      <dgm:prSet presAssocID="{F3474302-D029-44BD-92FE-3A2FC7C5D0A9}" presName="FourConn_3-4" presStyleLbl="fgAccFollowNode1" presStyleIdx="2" presStyleCnt="3">
        <dgm:presLayoutVars>
          <dgm:bulletEnabled val="1"/>
        </dgm:presLayoutVars>
      </dgm:prSet>
      <dgm:spPr/>
    </dgm:pt>
    <dgm:pt modelId="{DA5B6071-970C-4DF6-9A15-4A9B6331EA44}" type="pres">
      <dgm:prSet presAssocID="{F3474302-D029-44BD-92FE-3A2FC7C5D0A9}" presName="FourNodes_1_text" presStyleLbl="node1" presStyleIdx="3" presStyleCnt="4">
        <dgm:presLayoutVars>
          <dgm:bulletEnabled val="1"/>
        </dgm:presLayoutVars>
      </dgm:prSet>
      <dgm:spPr/>
    </dgm:pt>
    <dgm:pt modelId="{A4B6FBBC-4FC9-4690-8C5A-811FDCF33C3F}" type="pres">
      <dgm:prSet presAssocID="{F3474302-D029-44BD-92FE-3A2FC7C5D0A9}" presName="FourNodes_2_text" presStyleLbl="node1" presStyleIdx="3" presStyleCnt="4">
        <dgm:presLayoutVars>
          <dgm:bulletEnabled val="1"/>
        </dgm:presLayoutVars>
      </dgm:prSet>
      <dgm:spPr/>
    </dgm:pt>
    <dgm:pt modelId="{3E75AA36-786D-4CF6-95E7-3C4BAB0F9876}" type="pres">
      <dgm:prSet presAssocID="{F3474302-D029-44BD-92FE-3A2FC7C5D0A9}" presName="FourNodes_3_text" presStyleLbl="node1" presStyleIdx="3" presStyleCnt="4">
        <dgm:presLayoutVars>
          <dgm:bulletEnabled val="1"/>
        </dgm:presLayoutVars>
      </dgm:prSet>
      <dgm:spPr/>
    </dgm:pt>
    <dgm:pt modelId="{79ADA405-898B-4BDB-B9B7-D7B8353B8B02}" type="pres">
      <dgm:prSet presAssocID="{F3474302-D029-44BD-92FE-3A2FC7C5D0A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F884307-24A4-4AB4-B44A-D027F1722E0A}" srcId="{F3474302-D029-44BD-92FE-3A2FC7C5D0A9}" destId="{ED3D6FB1-78CA-43FD-9EFD-EDB022E8BAC6}" srcOrd="2" destOrd="0" parTransId="{7E7A29CE-4A61-4458-8088-1DE3DE502046}" sibTransId="{DC4A543D-4AE7-449E-9D87-B145B108FD9F}"/>
    <dgm:cxn modelId="{8999D428-FB9C-486E-9835-0B76B87A12D1}" type="presOf" srcId="{F3474302-D029-44BD-92FE-3A2FC7C5D0A9}" destId="{1044382C-255E-435E-A0C0-76C2127D302D}" srcOrd="0" destOrd="0" presId="urn:microsoft.com/office/officeart/2005/8/layout/vProcess5"/>
    <dgm:cxn modelId="{EF34C143-D8FB-404C-B7A7-2B53A96A6712}" srcId="{F3474302-D029-44BD-92FE-3A2FC7C5D0A9}" destId="{C47C2B85-045D-4178-B1CC-5A163BF6129E}" srcOrd="1" destOrd="0" parTransId="{923621CD-CA67-4A2E-A440-714289584C4F}" sibTransId="{8DE1B0B3-06CD-4F71-8265-ECC524EA5BBE}"/>
    <dgm:cxn modelId="{0F4A0268-A3F4-4C59-A29C-0BBBEB0071FA}" type="presOf" srcId="{F0F413FE-0A4C-4ED9-AF49-C200D51A225A}" destId="{BB6D0E97-1B68-4346-8473-9761E75BDC6C}" srcOrd="0" destOrd="0" presId="urn:microsoft.com/office/officeart/2005/8/layout/vProcess5"/>
    <dgm:cxn modelId="{57696E69-E66D-442C-89E9-E71026BF20BF}" type="presOf" srcId="{DC4A543D-4AE7-449E-9D87-B145B108FD9F}" destId="{DEBB6835-476D-4D8B-BDAC-2D8AB8F763D8}" srcOrd="0" destOrd="0" presId="urn:microsoft.com/office/officeart/2005/8/layout/vProcess5"/>
    <dgm:cxn modelId="{3E9F546D-4A60-46F7-94E1-DDBB61EA26BE}" type="presOf" srcId="{C47C2B85-045D-4178-B1CC-5A163BF6129E}" destId="{A4B6FBBC-4FC9-4690-8C5A-811FDCF33C3F}" srcOrd="1" destOrd="0" presId="urn:microsoft.com/office/officeart/2005/8/layout/vProcess5"/>
    <dgm:cxn modelId="{3C0E7F71-7048-437D-B32E-C3B7BA9888AD}" type="presOf" srcId="{338171BD-45FE-4297-9002-0C3215803F01}" destId="{3EFDCC80-A2DC-4341-AB39-EAD8B2061CC8}" srcOrd="0" destOrd="0" presId="urn:microsoft.com/office/officeart/2005/8/layout/vProcess5"/>
    <dgm:cxn modelId="{7BBAB375-856C-4203-A491-4EBFF51AEE4B}" type="presOf" srcId="{ED3D6FB1-78CA-43FD-9EFD-EDB022E8BAC6}" destId="{0CD6E613-2B40-4F09-88B6-29F1F45538E8}" srcOrd="0" destOrd="0" presId="urn:microsoft.com/office/officeart/2005/8/layout/vProcess5"/>
    <dgm:cxn modelId="{988C0880-4C2C-44FA-8229-E5F24EC2BE6D}" type="presOf" srcId="{ED3D6FB1-78CA-43FD-9EFD-EDB022E8BAC6}" destId="{3E75AA36-786D-4CF6-95E7-3C4BAB0F9876}" srcOrd="1" destOrd="0" presId="urn:microsoft.com/office/officeart/2005/8/layout/vProcess5"/>
    <dgm:cxn modelId="{7FFA2A88-B214-47E0-8BD0-978AD2751174}" type="presOf" srcId="{8DE1B0B3-06CD-4F71-8265-ECC524EA5BBE}" destId="{BF2F0B63-F911-422B-B464-0F5092D85C2A}" srcOrd="0" destOrd="0" presId="urn:microsoft.com/office/officeart/2005/8/layout/vProcess5"/>
    <dgm:cxn modelId="{C7DCBCA7-780A-4FDF-BCDB-27E338E6CA97}" type="presOf" srcId="{C47C2B85-045D-4178-B1CC-5A163BF6129E}" destId="{B3678708-0267-4208-A8B4-E878D273DA03}" srcOrd="0" destOrd="0" presId="urn:microsoft.com/office/officeart/2005/8/layout/vProcess5"/>
    <dgm:cxn modelId="{4B6AC8AE-1A77-40E7-A5FD-E25CE3355BD3}" type="presOf" srcId="{CCD87560-AC02-467D-B2A7-BEB53E200E66}" destId="{FF7D1740-B756-4B6B-9EEC-4FA32B7F1192}" srcOrd="0" destOrd="0" presId="urn:microsoft.com/office/officeart/2005/8/layout/vProcess5"/>
    <dgm:cxn modelId="{0DF7E0C8-9178-4075-BE8C-EE3F2E40BF8B}" type="presOf" srcId="{CCD87560-AC02-467D-B2A7-BEB53E200E66}" destId="{DA5B6071-970C-4DF6-9A15-4A9B6331EA44}" srcOrd="1" destOrd="0" presId="urn:microsoft.com/office/officeart/2005/8/layout/vProcess5"/>
    <dgm:cxn modelId="{855EAACE-C8D5-4623-ACFD-FC7C6BEB01F0}" type="presOf" srcId="{F0F413FE-0A4C-4ED9-AF49-C200D51A225A}" destId="{79ADA405-898B-4BDB-B9B7-D7B8353B8B02}" srcOrd="1" destOrd="0" presId="urn:microsoft.com/office/officeart/2005/8/layout/vProcess5"/>
    <dgm:cxn modelId="{27FB87F0-C4FF-4E81-8259-8128D5BBBCBB}" srcId="{F3474302-D029-44BD-92FE-3A2FC7C5D0A9}" destId="{CCD87560-AC02-467D-B2A7-BEB53E200E66}" srcOrd="0" destOrd="0" parTransId="{E2035ED7-4749-4E1D-9F8B-477A0CA40CBC}" sibTransId="{338171BD-45FE-4297-9002-0C3215803F01}"/>
    <dgm:cxn modelId="{56C288F1-189E-46F4-BC4B-C68EC37A3F9B}" srcId="{F3474302-D029-44BD-92FE-3A2FC7C5D0A9}" destId="{F0F413FE-0A4C-4ED9-AF49-C200D51A225A}" srcOrd="3" destOrd="0" parTransId="{5E22C00B-E0B4-480C-A875-6DCC2D6386BE}" sibTransId="{903493EF-19C1-4D8D-A89B-D0C4A3A5FE00}"/>
    <dgm:cxn modelId="{CF8E80B0-DA13-4BB9-A591-DF6DC77FA984}" type="presParOf" srcId="{1044382C-255E-435E-A0C0-76C2127D302D}" destId="{4C797F2F-8500-4E87-B942-DD4BBA6AE963}" srcOrd="0" destOrd="0" presId="urn:microsoft.com/office/officeart/2005/8/layout/vProcess5"/>
    <dgm:cxn modelId="{5F6E0E2E-796B-4840-AC34-65D423FADD6C}" type="presParOf" srcId="{1044382C-255E-435E-A0C0-76C2127D302D}" destId="{FF7D1740-B756-4B6B-9EEC-4FA32B7F1192}" srcOrd="1" destOrd="0" presId="urn:microsoft.com/office/officeart/2005/8/layout/vProcess5"/>
    <dgm:cxn modelId="{6F414816-D6A9-4E3E-8155-22524F4ABE4B}" type="presParOf" srcId="{1044382C-255E-435E-A0C0-76C2127D302D}" destId="{B3678708-0267-4208-A8B4-E878D273DA03}" srcOrd="2" destOrd="0" presId="urn:microsoft.com/office/officeart/2005/8/layout/vProcess5"/>
    <dgm:cxn modelId="{BBC1F367-1279-4FE6-AC2F-63AEE6C0D4F6}" type="presParOf" srcId="{1044382C-255E-435E-A0C0-76C2127D302D}" destId="{0CD6E613-2B40-4F09-88B6-29F1F45538E8}" srcOrd="3" destOrd="0" presId="urn:microsoft.com/office/officeart/2005/8/layout/vProcess5"/>
    <dgm:cxn modelId="{D3669A49-0144-44B6-ADCD-38A9B994618A}" type="presParOf" srcId="{1044382C-255E-435E-A0C0-76C2127D302D}" destId="{BB6D0E97-1B68-4346-8473-9761E75BDC6C}" srcOrd="4" destOrd="0" presId="urn:microsoft.com/office/officeart/2005/8/layout/vProcess5"/>
    <dgm:cxn modelId="{FFF0E3DB-CFD7-43B6-8348-696A9E28D4F1}" type="presParOf" srcId="{1044382C-255E-435E-A0C0-76C2127D302D}" destId="{3EFDCC80-A2DC-4341-AB39-EAD8B2061CC8}" srcOrd="5" destOrd="0" presId="urn:microsoft.com/office/officeart/2005/8/layout/vProcess5"/>
    <dgm:cxn modelId="{25057747-24D3-4A1D-B589-68B039112292}" type="presParOf" srcId="{1044382C-255E-435E-A0C0-76C2127D302D}" destId="{BF2F0B63-F911-422B-B464-0F5092D85C2A}" srcOrd="6" destOrd="0" presId="urn:microsoft.com/office/officeart/2005/8/layout/vProcess5"/>
    <dgm:cxn modelId="{5B1BA507-A798-41C4-9DC3-6C5DC0E54EE4}" type="presParOf" srcId="{1044382C-255E-435E-A0C0-76C2127D302D}" destId="{DEBB6835-476D-4D8B-BDAC-2D8AB8F763D8}" srcOrd="7" destOrd="0" presId="urn:microsoft.com/office/officeart/2005/8/layout/vProcess5"/>
    <dgm:cxn modelId="{90C595C0-D97F-4174-A455-92CBC3B2CBEF}" type="presParOf" srcId="{1044382C-255E-435E-A0C0-76C2127D302D}" destId="{DA5B6071-970C-4DF6-9A15-4A9B6331EA44}" srcOrd="8" destOrd="0" presId="urn:microsoft.com/office/officeart/2005/8/layout/vProcess5"/>
    <dgm:cxn modelId="{574C5BB7-8401-4131-BB8C-BF0EA8CB8E58}" type="presParOf" srcId="{1044382C-255E-435E-A0C0-76C2127D302D}" destId="{A4B6FBBC-4FC9-4690-8C5A-811FDCF33C3F}" srcOrd="9" destOrd="0" presId="urn:microsoft.com/office/officeart/2005/8/layout/vProcess5"/>
    <dgm:cxn modelId="{682FC116-D538-47EA-9E26-D45779C64C9E}" type="presParOf" srcId="{1044382C-255E-435E-A0C0-76C2127D302D}" destId="{3E75AA36-786D-4CF6-95E7-3C4BAB0F9876}" srcOrd="10" destOrd="0" presId="urn:microsoft.com/office/officeart/2005/8/layout/vProcess5"/>
    <dgm:cxn modelId="{7E88D1DE-A71D-4D24-87DB-1E0C8030BD8D}" type="presParOf" srcId="{1044382C-255E-435E-A0C0-76C2127D302D}" destId="{79ADA405-898B-4BDB-B9B7-D7B8353B8B0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EBFB9-6E3E-4705-A9C8-61748CFDEFF6}">
      <dsp:nvSpPr>
        <dsp:cNvPr id="0" name=""/>
        <dsp:cNvSpPr/>
      </dsp:nvSpPr>
      <dsp:spPr>
        <a:xfrm>
          <a:off x="0" y="98059"/>
          <a:ext cx="5000124" cy="12647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Exploratory Data Analysis (EDA) helps to summarize key characteristics of data.</a:t>
          </a:r>
        </a:p>
      </dsp:txBody>
      <dsp:txXfrm>
        <a:off x="61741" y="159800"/>
        <a:ext cx="4876642" cy="1141288"/>
      </dsp:txXfrm>
    </dsp:sp>
    <dsp:sp modelId="{AF82D839-7EAA-4954-86B9-29E134054C2D}">
      <dsp:nvSpPr>
        <dsp:cNvPr id="0" name=""/>
        <dsp:cNvSpPr/>
      </dsp:nvSpPr>
      <dsp:spPr>
        <a:xfrm>
          <a:off x="0" y="1429069"/>
          <a:ext cx="5000124" cy="1264770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reveals relationships, trends, and anomalies using visual and statistical methods.</a:t>
          </a:r>
        </a:p>
      </dsp:txBody>
      <dsp:txXfrm>
        <a:off x="61741" y="1490810"/>
        <a:ext cx="4876642" cy="1141288"/>
      </dsp:txXfrm>
    </dsp:sp>
    <dsp:sp modelId="{ECE3D22B-C458-4664-B42D-32247F185FC6}">
      <dsp:nvSpPr>
        <dsp:cNvPr id="0" name=""/>
        <dsp:cNvSpPr/>
      </dsp:nvSpPr>
      <dsp:spPr>
        <a:xfrm>
          <a:off x="0" y="2760080"/>
          <a:ext cx="5000124" cy="1264770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Techniques used include histograms, box plots, scatter plots, and descriptive stats.</a:t>
          </a:r>
        </a:p>
      </dsp:txBody>
      <dsp:txXfrm>
        <a:off x="61741" y="2821821"/>
        <a:ext cx="4876642" cy="1141288"/>
      </dsp:txXfrm>
    </dsp:sp>
    <dsp:sp modelId="{1E8A5FCE-4041-4A74-93D0-4ED7D26FB2E0}">
      <dsp:nvSpPr>
        <dsp:cNvPr id="0" name=""/>
        <dsp:cNvSpPr/>
      </dsp:nvSpPr>
      <dsp:spPr>
        <a:xfrm>
          <a:off x="0" y="4091090"/>
          <a:ext cx="5000124" cy="126477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EDA is the foundation of any data-driven decision-making process.</a:t>
          </a:r>
        </a:p>
      </dsp:txBody>
      <dsp:txXfrm>
        <a:off x="61741" y="4152831"/>
        <a:ext cx="4876642" cy="1141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3C53E-27E2-493F-8BB7-AA10448AD608}">
      <dsp:nvSpPr>
        <dsp:cNvPr id="0" name=""/>
        <dsp:cNvSpPr/>
      </dsp:nvSpPr>
      <dsp:spPr>
        <a:xfrm>
          <a:off x="0" y="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A8A77-F275-4519-AD56-47F5C7CEB0D9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7CD8A-0033-4F89-B5B0-83C86781879E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Dataset sourced from a CSV file: 'Diwali Sales Data.csv'.</a:t>
          </a:r>
        </a:p>
      </dsp:txBody>
      <dsp:txXfrm>
        <a:off x="1099610" y="1878"/>
        <a:ext cx="7129989" cy="952043"/>
      </dsp:txXfrm>
    </dsp:sp>
    <dsp:sp modelId="{F09AD113-1016-4147-AD1A-DE13019EFB27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770CC-8F90-40CA-A909-054B34D80561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66F57-8608-4A4A-AC3A-C1F98D2CBC38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Fields include Gender, Age, State, Orders, and Amount.</a:t>
          </a:r>
        </a:p>
      </dsp:txBody>
      <dsp:txXfrm>
        <a:off x="1099610" y="1191932"/>
        <a:ext cx="7129989" cy="952043"/>
      </dsp:txXfrm>
    </dsp:sp>
    <dsp:sp modelId="{67DCAD09-D142-4A55-9A79-F39DE81DC451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6C73D-5B7D-4A16-9229-5E2D23BF4BFD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20591-7F17-4672-BB92-91ABF29C7559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was cleaned and processed using Python (Pandas, NumPy).</a:t>
          </a:r>
        </a:p>
      </dsp:txBody>
      <dsp:txXfrm>
        <a:off x="1099610" y="2381986"/>
        <a:ext cx="7129989" cy="952043"/>
      </dsp:txXfrm>
    </dsp:sp>
    <dsp:sp modelId="{28C574E5-9709-4124-A91B-B5F5A5BCF4E5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525FF-4D10-41CD-B06A-EBE99B4D5616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D3D17-3528-4E68-AEBC-1DEE7FC27A02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Encoding used: Latin1 to handle special characters in names and places.</a:t>
          </a:r>
        </a:p>
      </dsp:txBody>
      <dsp:txXfrm>
        <a:off x="1099610" y="3572041"/>
        <a:ext cx="7129989" cy="9520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08BFC-D232-4142-A8C8-82590C17F4C7}">
      <dsp:nvSpPr>
        <dsp:cNvPr id="0" name=""/>
        <dsp:cNvSpPr/>
      </dsp:nvSpPr>
      <dsp:spPr>
        <a:xfrm>
          <a:off x="0" y="4592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A5C62-E7D1-46B9-BD04-35AAA38739C8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49274-C1D0-4C4C-A3B3-309F990C1FC1}">
      <dsp:nvSpPr>
        <dsp:cNvPr id="0" name=""/>
        <dsp:cNvSpPr/>
      </dsp:nvSpPr>
      <dsp:spPr>
        <a:xfrm>
          <a:off x="1129902" y="4592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Load dataset using Pandas and inspect structure.</a:t>
          </a:r>
        </a:p>
      </dsp:txBody>
      <dsp:txXfrm>
        <a:off x="1129902" y="4592"/>
        <a:ext cx="3596298" cy="978270"/>
      </dsp:txXfrm>
    </dsp:sp>
    <dsp:sp modelId="{F9563349-6501-4D44-A59F-B2B123196344}">
      <dsp:nvSpPr>
        <dsp:cNvPr id="0" name=""/>
        <dsp:cNvSpPr/>
      </dsp:nvSpPr>
      <dsp:spPr>
        <a:xfrm>
          <a:off x="0" y="1227431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B3045-77EF-42A2-8A7B-781E47DD8F3B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0D05E-89E5-4F78-8EA5-9D23053260CA}">
      <dsp:nvSpPr>
        <dsp:cNvPr id="0" name=""/>
        <dsp:cNvSpPr/>
      </dsp:nvSpPr>
      <dsp:spPr>
        <a:xfrm>
          <a:off x="1129902" y="1227431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Clean data: fix column names, convert data types, handle missing values.</a:t>
          </a:r>
        </a:p>
      </dsp:txBody>
      <dsp:txXfrm>
        <a:off x="1129902" y="1227431"/>
        <a:ext cx="3596298" cy="978270"/>
      </dsp:txXfrm>
    </dsp:sp>
    <dsp:sp modelId="{5493B532-932E-46CD-B6E2-B7C4A3E592E3}">
      <dsp:nvSpPr>
        <dsp:cNvPr id="0" name=""/>
        <dsp:cNvSpPr/>
      </dsp:nvSpPr>
      <dsp:spPr>
        <a:xfrm>
          <a:off x="0" y="2450269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7B221-21A3-4D8F-B8A2-0F2803634188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D7B33-A0F0-42CC-AF42-8806662FDA7F}">
      <dsp:nvSpPr>
        <dsp:cNvPr id="0" name=""/>
        <dsp:cNvSpPr/>
      </dsp:nvSpPr>
      <dsp:spPr>
        <a:xfrm>
          <a:off x="1129902" y="2450269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 Engineer new features: Age Group, Age-Gender Combo.</a:t>
          </a:r>
        </a:p>
      </dsp:txBody>
      <dsp:txXfrm>
        <a:off x="1129902" y="2450269"/>
        <a:ext cx="3596298" cy="978270"/>
      </dsp:txXfrm>
    </dsp:sp>
    <dsp:sp modelId="{B55BC6D2-C7EB-4706-AD8D-087347ED629B}">
      <dsp:nvSpPr>
        <dsp:cNvPr id="0" name=""/>
        <dsp:cNvSpPr/>
      </dsp:nvSpPr>
      <dsp:spPr>
        <a:xfrm>
          <a:off x="0" y="3673107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A43A0-AF6F-4AF3-AC12-57E7088363EA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49D16-F5A5-42B8-9EA2-BD8860CCAD32}">
      <dsp:nvSpPr>
        <dsp:cNvPr id="0" name=""/>
        <dsp:cNvSpPr/>
      </dsp:nvSpPr>
      <dsp:spPr>
        <a:xfrm>
          <a:off x="1129902" y="3673107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Perform univariate, bivariate, and multivariate analyses.</a:t>
          </a:r>
        </a:p>
      </dsp:txBody>
      <dsp:txXfrm>
        <a:off x="1129902" y="3673107"/>
        <a:ext cx="3596298" cy="978270"/>
      </dsp:txXfrm>
    </dsp:sp>
    <dsp:sp modelId="{AEDBCD55-8035-4CBD-A23F-B576B9E10139}">
      <dsp:nvSpPr>
        <dsp:cNvPr id="0" name=""/>
        <dsp:cNvSpPr/>
      </dsp:nvSpPr>
      <dsp:spPr>
        <a:xfrm>
          <a:off x="0" y="4895945"/>
          <a:ext cx="47262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0093F-ECCB-40DA-8AC2-E47D9581892C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11E12-F825-4EE1-A00C-BEB891E0BAC9}">
      <dsp:nvSpPr>
        <dsp:cNvPr id="0" name=""/>
        <dsp:cNvSpPr/>
      </dsp:nvSpPr>
      <dsp:spPr>
        <a:xfrm>
          <a:off x="1129902" y="4895945"/>
          <a:ext cx="35962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5. Detect outliers using IQR and visualize correlations.</a:t>
          </a:r>
        </a:p>
      </dsp:txBody>
      <dsp:txXfrm>
        <a:off x="1129902" y="4895945"/>
        <a:ext cx="3596298" cy="9782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D1740-B756-4B6B-9EEC-4FA32B7F1192}">
      <dsp:nvSpPr>
        <dsp:cNvPr id="0" name=""/>
        <dsp:cNvSpPr/>
      </dsp:nvSpPr>
      <dsp:spPr>
        <a:xfrm>
          <a:off x="0" y="0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Column names were stripped of whitespaces and standardized.</a:t>
          </a:r>
        </a:p>
      </dsp:txBody>
      <dsp:txXfrm>
        <a:off x="27017" y="27017"/>
        <a:ext cx="5483391" cy="868383"/>
      </dsp:txXfrm>
    </dsp:sp>
    <dsp:sp modelId="{B3678708-0267-4208-A8B4-E878D273DA03}">
      <dsp:nvSpPr>
        <dsp:cNvPr id="0" name=""/>
        <dsp:cNvSpPr/>
      </dsp:nvSpPr>
      <dsp:spPr>
        <a:xfrm>
          <a:off x="549123" y="1090129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Amount and Orders columns converted to numeric for accurate analysis.</a:t>
          </a:r>
        </a:p>
      </dsp:txBody>
      <dsp:txXfrm>
        <a:off x="576140" y="1117146"/>
        <a:ext cx="5353968" cy="868383"/>
      </dsp:txXfrm>
    </dsp:sp>
    <dsp:sp modelId="{0CD6E613-2B40-4F09-88B6-29F1F45538E8}">
      <dsp:nvSpPr>
        <dsp:cNvPr id="0" name=""/>
        <dsp:cNvSpPr/>
      </dsp:nvSpPr>
      <dsp:spPr>
        <a:xfrm>
          <a:off x="1090050" y="2180258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Missing values were dropped to maintain data integrity.</a:t>
          </a:r>
        </a:p>
      </dsp:txBody>
      <dsp:txXfrm>
        <a:off x="1117067" y="2207275"/>
        <a:ext cx="5362164" cy="868383"/>
      </dsp:txXfrm>
    </dsp:sp>
    <dsp:sp modelId="{BB6D0E97-1B68-4346-8473-9761E75BDC6C}">
      <dsp:nvSpPr>
        <dsp:cNvPr id="0" name=""/>
        <dsp:cNvSpPr/>
      </dsp:nvSpPr>
      <dsp:spPr>
        <a:xfrm>
          <a:off x="1639174" y="3270387"/>
          <a:ext cx="6556696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Age_Group was derived from Age to create clear customer segments.</a:t>
          </a:r>
        </a:p>
      </dsp:txBody>
      <dsp:txXfrm>
        <a:off x="1666191" y="3297404"/>
        <a:ext cx="5353968" cy="868383"/>
      </dsp:txXfrm>
    </dsp:sp>
    <dsp:sp modelId="{3EFDCC80-A2DC-4341-AB39-EAD8B2061CC8}">
      <dsp:nvSpPr>
        <dsp:cNvPr id="0" name=""/>
        <dsp:cNvSpPr/>
      </dsp:nvSpPr>
      <dsp:spPr>
        <a:xfrm>
          <a:off x="5957125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092028" y="706487"/>
        <a:ext cx="329765" cy="451177"/>
      </dsp:txXfrm>
    </dsp:sp>
    <dsp:sp modelId="{BF2F0B63-F911-422B-B464-0F5092D85C2A}">
      <dsp:nvSpPr>
        <dsp:cNvPr id="0" name=""/>
        <dsp:cNvSpPr/>
      </dsp:nvSpPr>
      <dsp:spPr>
        <a:xfrm>
          <a:off x="6506249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41152" y="1796616"/>
        <a:ext cx="329765" cy="451177"/>
      </dsp:txXfrm>
    </dsp:sp>
    <dsp:sp modelId="{DEBB6835-476D-4D8B-BDAC-2D8AB8F763D8}">
      <dsp:nvSpPr>
        <dsp:cNvPr id="0" name=""/>
        <dsp:cNvSpPr/>
      </dsp:nvSpPr>
      <dsp:spPr>
        <a:xfrm>
          <a:off x="7047176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82079" y="2886746"/>
        <a:ext cx="329765" cy="451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rishabhnmishra/Python_Diwali_Sales_Analysis/blob/main/Diwali%20Sales%20Data.csv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Lit Sparkler">
            <a:extLst>
              <a:ext uri="{FF2B5EF4-FFF2-40B4-BE49-F238E27FC236}">
                <a16:creationId xmlns:a16="http://schemas.microsoft.com/office/drawing/2014/main" id="{A28D2E8B-38D3-FB29-49ED-F29A76BB4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748" r="10038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4500">
                <a:solidFill>
                  <a:srgbClr val="FFFFFF"/>
                </a:solidFill>
              </a:rPr>
              <a:t>🪔 Diwali Sales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75086"/>
            <a:ext cx="7543800" cy="28180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Submitted By: Mutha Hasith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Reg No: 12301431 | INT375 Project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Roll no: 3 | Section: K23GN</a:t>
            </a: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Submitted to: </a:t>
            </a:r>
            <a:r>
              <a:rPr lang="en-US" sz="2500" dirty="0" err="1">
                <a:solidFill>
                  <a:srgbClr val="FFFFFF"/>
                </a:solidFill>
              </a:rPr>
              <a:t>Mrs.Aashima</a:t>
            </a:r>
            <a:endParaRPr lang="en-US" sz="2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Lovely Professional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Objective 3: Purchase Pattern by Age-Gender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e chart with numbers and a few different colored circles&#10;&#10;AI-generated content may be incorrect.">
            <a:extLst>
              <a:ext uri="{FF2B5EF4-FFF2-40B4-BE49-F238E27FC236}">
                <a16:creationId xmlns:a16="http://schemas.microsoft.com/office/drawing/2014/main" id="{371CC5E0-FE24-F5D3-8834-4714F04C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" y="1539072"/>
            <a:ext cx="3583036" cy="361011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Created a new column combining Age Group and Gender (e.g., 18-25_Male).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Identified the most profitable demographic segments.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Both young males and females (18–35) were top spenders.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Visualized using a pie chart to show percentage contribution.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Objective 4: State-wise Sales Trends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245" y="2599509"/>
            <a:ext cx="3398174" cy="3639450"/>
          </a:xfrm>
        </p:spPr>
        <p:txBody>
          <a:bodyPr anchor="ctr"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Total Amount spent per state was calculated to understand revenue trends.</a:t>
            </a:r>
          </a:p>
          <a:p>
            <a:r>
              <a:rPr lang="en-US" sz="1700" dirty="0"/>
              <a:t>Northern and Western states showed higher revenue generation.</a:t>
            </a:r>
          </a:p>
          <a:p>
            <a:r>
              <a:rPr lang="en-US" sz="1700" dirty="0"/>
              <a:t>Line plots were used to highlight the gradual drop across lower-performing states.</a:t>
            </a:r>
          </a:p>
          <a:p>
            <a:r>
              <a:rPr lang="en-US" sz="1700" dirty="0"/>
              <a:t>Insights help optimize region-based marketing efforts.</a:t>
            </a:r>
          </a:p>
        </p:txBody>
      </p:sp>
      <p:pic>
        <p:nvPicPr>
          <p:cNvPr id="5" name="Picture 4" descr="A graph with orange lines&#10;&#10;AI-generated content may be incorrect.">
            <a:extLst>
              <a:ext uri="{FF2B5EF4-FFF2-40B4-BE49-F238E27FC236}">
                <a16:creationId xmlns:a16="http://schemas.microsoft.com/office/drawing/2014/main" id="{4C5B34C0-072B-CBA8-AAA1-55AB8E25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102" y="3094011"/>
            <a:ext cx="4457077" cy="26185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60" y="525982"/>
            <a:ext cx="3212237" cy="1200361"/>
          </a:xfrm>
        </p:spPr>
        <p:txBody>
          <a:bodyPr anchor="b">
            <a:normAutofit/>
          </a:bodyPr>
          <a:lstStyle/>
          <a:p>
            <a:r>
              <a:rPr lang="en-US" sz="3100"/>
              <a:t>Objective 5: Avg Order Value (AOV)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7227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675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BF415F15-C9D4-698F-C211-4B794711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83" y="2067366"/>
            <a:ext cx="4221013" cy="249039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5833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9" y="2031101"/>
            <a:ext cx="3282558" cy="3592951"/>
          </a:xfrm>
        </p:spPr>
        <p:txBody>
          <a:bodyPr anchor="ctr"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AOV calculated as Amount / Orders for each age and gender group.</a:t>
            </a:r>
          </a:p>
          <a:p>
            <a:r>
              <a:rPr lang="en-US" sz="1600" dirty="0"/>
              <a:t>Older demographics placed fewer but high-value orders.</a:t>
            </a:r>
          </a:p>
          <a:p>
            <a:r>
              <a:rPr lang="en-US" sz="1600" dirty="0"/>
              <a:t>Gender difference was minimal, showing balanced spending patterns.</a:t>
            </a:r>
          </a:p>
          <a:p>
            <a:r>
              <a:rPr lang="en-US" sz="1600" dirty="0"/>
              <a:t>Visualized using scatter plots for clarity.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65301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646" y="386930"/>
            <a:ext cx="7606349" cy="130055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Objective 6: Relationship Between Amount and Orders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heatmap&#10;&#10;AI-generated content may be incorrect.">
            <a:extLst>
              <a:ext uri="{FF2B5EF4-FFF2-40B4-BE49-F238E27FC236}">
                <a16:creationId xmlns:a16="http://schemas.microsoft.com/office/drawing/2014/main" id="{9E4FE5A0-A636-19E3-15CF-8EB45066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71" y="3174741"/>
            <a:ext cx="3862708" cy="241419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4821" y="2599509"/>
            <a:ext cx="3398174" cy="3639450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r>
              <a:rPr lang="en-US" sz="1700"/>
              <a:t>Evaluated correlation between total orders and purchase amount.</a:t>
            </a:r>
          </a:p>
          <a:p>
            <a:r>
              <a:rPr lang="en-US" sz="1700"/>
              <a:t>Used heatmap and pairplot to visualize linear relationships.</a:t>
            </a:r>
          </a:p>
          <a:p>
            <a:r>
              <a:rPr lang="en-US" sz="1700"/>
              <a:t>Found a strong positive correlation—more orders = more spending.</a:t>
            </a:r>
          </a:p>
          <a:p>
            <a:r>
              <a:rPr lang="en-US" sz="1700"/>
              <a:t>Supports bundling and upselling strategies.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anchor="b">
            <a:normAutofit/>
          </a:bodyPr>
          <a:lstStyle/>
          <a:p>
            <a:r>
              <a:rPr lang="en-US" sz="4200"/>
              <a:t>Objective 7: Outlier Detection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712" y="2349910"/>
            <a:ext cx="3862707" cy="3889049"/>
          </a:xfrm>
        </p:spPr>
        <p:txBody>
          <a:bodyPr anchor="ctr">
            <a:normAutofit/>
          </a:bodyPr>
          <a:lstStyle/>
          <a:p>
            <a:endParaRPr lang="en-US" sz="1700" dirty="0"/>
          </a:p>
          <a:p>
            <a:r>
              <a:rPr lang="en-US" sz="2000" dirty="0"/>
              <a:t>Outliers were detected using IQR method on the Amount column.</a:t>
            </a:r>
          </a:p>
          <a:p>
            <a:r>
              <a:rPr lang="en-US" sz="2000" dirty="0"/>
              <a:t>Boxplot revealed several large purchase values.</a:t>
            </a:r>
          </a:p>
          <a:p>
            <a:r>
              <a:rPr lang="en-US" sz="2000" dirty="0"/>
              <a:t>These may indicate bulk buyers or corporate transactions.</a:t>
            </a:r>
          </a:p>
          <a:p>
            <a:r>
              <a:rPr lang="en-US" sz="2000" dirty="0"/>
              <a:t>Important for identifying special customer segments.</a:t>
            </a:r>
          </a:p>
        </p:txBody>
      </p:sp>
      <p:pic>
        <p:nvPicPr>
          <p:cNvPr id="5" name="Picture 4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A7F8AF5A-78B9-DC67-E203-85BF8613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55" r="11109" b="3"/>
          <a:stretch/>
        </p:blipFill>
        <p:spPr>
          <a:xfrm>
            <a:off x="4433649" y="2484255"/>
            <a:ext cx="3862707" cy="371424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IN" sz="3500" dirty="0"/>
              <a:t>Conclusion &amp; 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45" y="1838632"/>
            <a:ext cx="3859885" cy="451771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b="1" u="sng" dirty="0"/>
              <a:t>Key Findings: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- 26–35 age group and 18–35 segment are top spenders.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Top states drive majority of revenue.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Orders and Amount are strongly linked.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High-value outliers present business opportunities.</a:t>
            </a:r>
          </a:p>
          <a:p>
            <a:pPr>
              <a:lnSpc>
                <a:spcPct val="90000"/>
              </a:lnSpc>
            </a:pPr>
            <a:r>
              <a:rPr lang="en-US" sz="1600" b="1" u="sng" dirty="0"/>
              <a:t>Future Scope: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Add product-level and time-based analysis.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Use ML models for prediction.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- Integrate customer feedback and real-time dashboards.</a:t>
            </a:r>
          </a:p>
        </p:txBody>
      </p:sp>
      <p:pic>
        <p:nvPicPr>
          <p:cNvPr id="5" name="Picture 4" descr="White stopwatch">
            <a:extLst>
              <a:ext uri="{FF2B5EF4-FFF2-40B4-BE49-F238E27FC236}">
                <a16:creationId xmlns:a16="http://schemas.microsoft.com/office/drawing/2014/main" id="{6DAB24D4-9ADB-1272-DF52-E3FDF9A4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51" r="-2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1"/>
            <a:ext cx="8249304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21500-E744-A93A-65AE-B31AB0CC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3" r="7465" b="2"/>
          <a:stretch/>
        </p:blipFill>
        <p:spPr>
          <a:xfrm>
            <a:off x="628650" y="754148"/>
            <a:ext cx="7886700" cy="4995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29769"/>
            <a:ext cx="8250174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7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48816"/>
            <a:ext cx="3727040" cy="1394849"/>
          </a:xfrm>
        </p:spPr>
        <p:txBody>
          <a:bodyPr>
            <a:normAutofit/>
          </a:bodyPr>
          <a:lstStyle/>
          <a:p>
            <a:r>
              <a:rPr lang="en-IN" dirty="0"/>
              <a:t>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1356852"/>
            <a:ext cx="4640827" cy="4984954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2000" dirty="0"/>
              <a:t>The Diwali season witnesses a massive surge in consumer purchases, both online and offline.</a:t>
            </a:r>
          </a:p>
          <a:p>
            <a:r>
              <a:rPr lang="en-US" sz="2000" dirty="0"/>
              <a:t>Understanding customer behavior during this period is essential for planning targeted campaigns.</a:t>
            </a:r>
          </a:p>
          <a:p>
            <a:r>
              <a:rPr lang="en-US" sz="2000" dirty="0"/>
              <a:t>This project performs an Exploratory Data Analysis (EDA) on Diwali sales data to identify patterns.</a:t>
            </a:r>
          </a:p>
          <a:p>
            <a:r>
              <a:rPr lang="en-US" sz="2000" dirty="0"/>
              <a:t>The focus is on demographics like age, gender, and location to optimize sales strategies.</a:t>
            </a:r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DB3BE9BF-24AD-A973-0873-390D540E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84" r="36888" b="-1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IN" sz="3500" dirty="0">
                <a:solidFill>
                  <a:srgbClr val="FFFFFF"/>
                </a:solidFill>
              </a:rPr>
              <a:t> What is EDA?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8BCB0F-3E99-2584-AD60-EDC8ABD5C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38863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269" y="289107"/>
            <a:ext cx="3368866" cy="1616203"/>
          </a:xfrm>
        </p:spPr>
        <p:txBody>
          <a:bodyPr anchor="b">
            <a:normAutofit/>
          </a:bodyPr>
          <a:lstStyle/>
          <a:p>
            <a:r>
              <a:rPr lang="en-US" sz="2800" dirty="0"/>
              <a:t> Why EDA is Important for Diwali Sales</a:t>
            </a:r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F7467EAA-C680-FF9C-FFB7-924C0500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7" r="46483" b="-1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6632" y="2261419"/>
            <a:ext cx="4090220" cy="4090220"/>
          </a:xfrm>
        </p:spPr>
        <p:txBody>
          <a:bodyPr anchor="t">
            <a:normAutofit/>
          </a:bodyPr>
          <a:lstStyle/>
          <a:p>
            <a:endParaRPr lang="en-US" sz="1700" dirty="0"/>
          </a:p>
          <a:p>
            <a:r>
              <a:rPr lang="en-US" sz="1800" dirty="0"/>
              <a:t>Helps identify which customer segments are the most profitable.</a:t>
            </a:r>
          </a:p>
          <a:p>
            <a:r>
              <a:rPr lang="en-US" sz="1800" dirty="0"/>
              <a:t>Improves inventory allocation and reduces unsold stock.</a:t>
            </a:r>
          </a:p>
          <a:p>
            <a:r>
              <a:rPr lang="en-US" sz="1800" dirty="0"/>
              <a:t>Enables more accurate demand forecasting during the festive period.</a:t>
            </a:r>
          </a:p>
          <a:p>
            <a:r>
              <a:rPr lang="en-US" sz="1800" dirty="0"/>
              <a:t>Assists in planning effective marketing strategies based on real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878" y="122903"/>
            <a:ext cx="8313174" cy="952043"/>
          </a:xfrm>
        </p:spPr>
        <p:txBody>
          <a:bodyPr/>
          <a:lstStyle/>
          <a:p>
            <a:r>
              <a:rPr dirty="0"/>
              <a:t> Source of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F4ACCD-F589-9A9A-252B-013DB5A87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158678"/>
              </p:ext>
            </p:extLst>
          </p:nvPr>
        </p:nvGraphicFramePr>
        <p:xfrm>
          <a:off x="358878" y="107494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0D25BE-B5E0-A307-CFE6-9BFA9E2D6C04}"/>
              </a:ext>
            </a:extLst>
          </p:cNvPr>
          <p:cNvSpPr/>
          <p:nvPr/>
        </p:nvSpPr>
        <p:spPr>
          <a:xfrm>
            <a:off x="358878" y="5783054"/>
            <a:ext cx="8229600" cy="952043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 err="1"/>
              <a:t>Link:</a:t>
            </a:r>
            <a:r>
              <a:rPr lang="en-US" dirty="0" err="1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</a:t>
            </a:r>
            <a:r>
              <a:rPr lang="en-US" dirty="0" err="1">
                <a:hlinkClick r:id="rId7"/>
              </a:rPr>
              <a:t>rishabhnmishra</a:t>
            </a:r>
            <a:r>
              <a:rPr lang="en-US" dirty="0">
                <a:hlinkClick r:id="rId7"/>
              </a:rPr>
              <a:t>/</a:t>
            </a:r>
            <a:r>
              <a:rPr lang="en-US" dirty="0" err="1">
                <a:hlinkClick r:id="rId7"/>
              </a:rPr>
              <a:t>Python_Diwali_Sales_Analysis</a:t>
            </a:r>
            <a:r>
              <a:rPr lang="en-US" dirty="0">
                <a:hlinkClick r:id="rId7"/>
              </a:rPr>
              <a:t>/blob/main/Diwali%20Sales%20Data.csv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Step-by-Step EDA Process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425C43-BF83-E874-FCEF-79373D8DA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201053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 dirty="0">
                <a:solidFill>
                  <a:srgbClr val="FFFFFF"/>
                </a:solidFill>
              </a:rPr>
              <a:t> Dataset Preprocessing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CE1D12CF-DD92-0A75-2427-23417E0EA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208401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08EDA0-D5F6-4481-BBA8-966D95EC4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9141714" cy="3490956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C23B4B4-906F-45F7-A1BD-F1DBF97EB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4CD72A2D-5584-4CC0-828C-F46BC4260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graph of sales by age group&#10;&#10;AI-generated content may be incorrect.">
            <a:extLst>
              <a:ext uri="{FF2B5EF4-FFF2-40B4-BE49-F238E27FC236}">
                <a16:creationId xmlns:a16="http://schemas.microsoft.com/office/drawing/2014/main" id="{404E18C2-6DB2-14AC-97A7-8C5900E6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82" r="31790" b="-2"/>
          <a:stretch/>
        </p:blipFill>
        <p:spPr>
          <a:xfrm>
            <a:off x="5102735" y="1065276"/>
            <a:ext cx="3547660" cy="472744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D1D4DBC-180F-4364-A77A-427818EEA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7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979919B-BEE8-434A-89DF-BE8E28142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CD2586-0E0D-473F-B583-24719041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0BAE38B-57E3-40D2-B225-F815D1C8D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F0F9843-D824-455E-9174-8418FDCE5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6B526B7-0747-48BB-BDD0-E9E358F098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5E2A43-EBD9-4E2B-8167-6EFCC3646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E56EB6-9B75-4BB0-A6E5-071CDEFC2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88" y="841249"/>
            <a:ext cx="4269714" cy="2594302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Objective 1: Sales by Age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41" y="3491925"/>
            <a:ext cx="4876188" cy="3282501"/>
          </a:xfrm>
        </p:spPr>
        <p:txBody>
          <a:bodyPr anchor="t">
            <a:normAutofit/>
          </a:bodyPr>
          <a:lstStyle/>
          <a:p>
            <a:endParaRPr lang="en-US" sz="16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Customers were grouped by age brackets like 18–25, 26–35, etc.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Total sales (Amount) were calculated for each age group.</a:t>
            </a:r>
          </a:p>
          <a:p>
            <a:r>
              <a:rPr lang="en-US" sz="1800" dirty="0">
                <a:solidFill>
                  <a:schemeClr val="tx2"/>
                </a:solidFill>
              </a:rPr>
              <a:t>The 26–35 age group emerged as the highest spender during Diwali.</a:t>
            </a:r>
          </a:p>
          <a:p>
            <a:r>
              <a:rPr lang="en-US" sz="1800" dirty="0">
                <a:solidFill>
                  <a:schemeClr val="tx2"/>
                </a:solidFill>
              </a:rPr>
              <a:t>Visualized with a bar chart for comparative analysis.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Objective 2: Top States by Orders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1" y="2807208"/>
            <a:ext cx="2761611" cy="344886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/>
              <a:t>States were grouped and ranked based on total number of orders.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Top states include Uttar Pradesh, Maharashtra, and Karnataka.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These states have high urban populations and strong e-commerce presence.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Horizontal bar chart used for clear representation.</a:t>
            </a:r>
          </a:p>
        </p:txBody>
      </p:sp>
      <p:pic>
        <p:nvPicPr>
          <p:cNvPr id="5" name="Picture 4" descr="A graph with blue bars&#10;&#10;AI-generated content may be incorrect.">
            <a:extLst>
              <a:ext uri="{FF2B5EF4-FFF2-40B4-BE49-F238E27FC236}">
                <a16:creationId xmlns:a16="http://schemas.microsoft.com/office/drawing/2014/main" id="{21AF2FA3-4FFC-A162-8F73-0516AE78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2153969"/>
            <a:ext cx="5177790" cy="25500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796</Words>
  <Application>Microsoft Office PowerPoint</Application>
  <PresentationFormat>On-screen Show (4:3)</PresentationFormat>
  <Paragraphs>93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🪔 Diwali Sales Analysis</vt:lpstr>
      <vt:lpstr> Introduction</vt:lpstr>
      <vt:lpstr> What is EDA?</vt:lpstr>
      <vt:lpstr> Why EDA is Important for Diwali Sales</vt:lpstr>
      <vt:lpstr> Source of Dataset</vt:lpstr>
      <vt:lpstr> Step-by-Step EDA Process</vt:lpstr>
      <vt:lpstr> Dataset Preprocessing</vt:lpstr>
      <vt:lpstr>Objective 1: Sales by Age Group</vt:lpstr>
      <vt:lpstr>Objective 2: Top States by Orders</vt:lpstr>
      <vt:lpstr>Objective 3: Purchase Pattern by Age-Gender</vt:lpstr>
      <vt:lpstr>Objective 4: State-wise Sales Trends</vt:lpstr>
      <vt:lpstr>Objective 5: Avg Order Value (AOV)</vt:lpstr>
      <vt:lpstr>Objective 6: Relationship Between Amount and Orders</vt:lpstr>
      <vt:lpstr>Objective 7: Outlier Detection</vt:lpstr>
      <vt:lpstr>Conclusion &amp; Future Scope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hasith mutha</dc:creator>
  <cp:keywords/>
  <dc:description>generated using python-pptx</dc:description>
  <cp:lastModifiedBy>hasith mutha</cp:lastModifiedBy>
  <cp:revision>4</cp:revision>
  <dcterms:created xsi:type="dcterms:W3CDTF">2013-01-27T09:14:16Z</dcterms:created>
  <dcterms:modified xsi:type="dcterms:W3CDTF">2025-04-11T10:47:23Z</dcterms:modified>
  <cp:category/>
</cp:coreProperties>
</file>